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re Sugar" charset="1" panose="00000000000000000000"/>
      <p:regular r:id="rId10"/>
    </p:embeddedFont>
    <p:embeddedFont>
      <p:font typeface="More Sugar Thin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35.png" Type="http://schemas.openxmlformats.org/officeDocument/2006/relationships/image"/><Relationship Id="rId12" Target="../media/image36.svg" Type="http://schemas.openxmlformats.org/officeDocument/2006/relationships/image"/><Relationship Id="rId13" Target="../media/image37.png" Type="http://schemas.openxmlformats.org/officeDocument/2006/relationships/image"/><Relationship Id="rId14" Target="../media/image38.svg" Type="http://schemas.openxmlformats.org/officeDocument/2006/relationships/image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245">
            <a:off x="1564722" y="3365815"/>
            <a:ext cx="15158557" cy="3555371"/>
          </a:xfrm>
          <a:custGeom>
            <a:avLst/>
            <a:gdLst/>
            <a:ahLst/>
            <a:cxnLst/>
            <a:rect r="r" b="b" t="t" l="l"/>
            <a:pathLst>
              <a:path h="3555371" w="15158557">
                <a:moveTo>
                  <a:pt x="0" y="0"/>
                </a:moveTo>
                <a:lnTo>
                  <a:pt x="15158556" y="0"/>
                </a:lnTo>
                <a:lnTo>
                  <a:pt x="15158556" y="3555370"/>
                </a:lnTo>
                <a:lnTo>
                  <a:pt x="0" y="3555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234792">
            <a:off x="3093350" y="4365658"/>
            <a:ext cx="12951557" cy="2153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64"/>
              </a:lnSpc>
            </a:pPr>
            <a:r>
              <a:rPr lang="en-US" sz="9600">
                <a:solidFill>
                  <a:srgbClr val="FFFFFF"/>
                </a:solidFill>
                <a:latin typeface="More Sugar"/>
              </a:rPr>
              <a:t>MOVING FROM TALK TO ACTION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877019" y="718907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78095" y="3867160"/>
            <a:ext cx="15931809" cy="448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-119">
                <a:solidFill>
                  <a:srgbClr val="FFFFFF"/>
                </a:solidFill>
                <a:latin typeface="More Sugar"/>
              </a:rPr>
              <a:t>HOW DO LEADERS GO ABOUT PLANNING AND ACTUALLY GETTING STARTED ON A COMMUNITY CHANGE PROJECT?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-119">
                <a:solidFill>
                  <a:srgbClr val="FFFFFF"/>
                </a:solidFill>
                <a:latin typeface="More Sugar"/>
              </a:rPr>
              <a:t>HOW CAN WE IDENTIFY AND ACHIEVE REALISTIC GOALS ALONG THE WAY?</a:t>
            </a:r>
          </a:p>
          <a:p>
            <a:pPr marL="863599" indent="-431800" lvl="1">
              <a:lnSpc>
                <a:spcPts val="5999"/>
              </a:lnSpc>
              <a:buFont typeface="Arial"/>
              <a:buChar char="•"/>
            </a:pPr>
            <a:r>
              <a:rPr lang="en-US" sz="3999" spc="-119">
                <a:solidFill>
                  <a:srgbClr val="FFFFFF"/>
                </a:solidFill>
                <a:latin typeface="More Sugar"/>
              </a:rPr>
              <a:t>HOW DO WE KNOW IF OUR ACTION PLAN IS WORKING AND HOW CAN WE CHANGE OUR PLAN IF NECESSARY?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8835924" y="8235960"/>
            <a:ext cx="6305734" cy="321019"/>
          </a:xfrm>
          <a:custGeom>
            <a:avLst/>
            <a:gdLst/>
            <a:ahLst/>
            <a:cxnLst/>
            <a:rect r="r" b="b" t="t" l="l"/>
            <a:pathLst>
              <a:path h="321019" w="6305734">
                <a:moveTo>
                  <a:pt x="0" y="0"/>
                </a:moveTo>
                <a:lnTo>
                  <a:pt x="6305734" y="0"/>
                </a:lnTo>
                <a:lnTo>
                  <a:pt x="6305734" y="321019"/>
                </a:lnTo>
                <a:lnTo>
                  <a:pt x="0" y="3210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41166" y="364433"/>
            <a:ext cx="2253289" cy="3473279"/>
          </a:xfrm>
          <a:custGeom>
            <a:avLst/>
            <a:gdLst/>
            <a:ahLst/>
            <a:cxnLst/>
            <a:rect r="r" b="b" t="t" l="l"/>
            <a:pathLst>
              <a:path h="3473279" w="2253289">
                <a:moveTo>
                  <a:pt x="0" y="0"/>
                </a:moveTo>
                <a:lnTo>
                  <a:pt x="2253290" y="0"/>
                </a:lnTo>
                <a:lnTo>
                  <a:pt x="2253290" y="3473278"/>
                </a:lnTo>
                <a:lnTo>
                  <a:pt x="0" y="34732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63898" y="1312546"/>
            <a:ext cx="7572048" cy="2061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24"/>
              </a:lnSpc>
            </a:pPr>
            <a:r>
              <a:rPr lang="en-US" sz="8236">
                <a:solidFill>
                  <a:srgbClr val="FFFFFF"/>
                </a:solidFill>
                <a:latin typeface="More Sugar"/>
              </a:rPr>
              <a:t>GUIDING QUESTIONS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28700" y="1028700"/>
            <a:ext cx="8746162" cy="1749232"/>
          </a:xfrm>
          <a:custGeom>
            <a:avLst/>
            <a:gdLst/>
            <a:ahLst/>
            <a:cxnLst/>
            <a:rect r="r" b="b" t="t" l="l"/>
            <a:pathLst>
              <a:path h="1749232" w="8746162">
                <a:moveTo>
                  <a:pt x="8746162" y="0"/>
                </a:moveTo>
                <a:lnTo>
                  <a:pt x="0" y="0"/>
                </a:lnTo>
                <a:lnTo>
                  <a:pt x="0" y="1749232"/>
                </a:lnTo>
                <a:lnTo>
                  <a:pt x="8746162" y="1749232"/>
                </a:lnTo>
                <a:lnTo>
                  <a:pt x="87461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9055" y="2977515"/>
            <a:ext cx="10263519" cy="477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06782" indent="-453391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"/>
              </a:rPr>
              <a:t>STATE ALL YOUR POSITIONS</a:t>
            </a:r>
          </a:p>
          <a:p>
            <a:pPr marL="906782" indent="-453391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"/>
              </a:rPr>
              <a:t>EXAMINE ALL YOUR ACTIONS</a:t>
            </a:r>
          </a:p>
          <a:p>
            <a:pPr marL="906782" indent="-453391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"/>
              </a:rPr>
              <a:t>CONSIDER ALL YOUR OPTIONS</a:t>
            </a:r>
          </a:p>
          <a:p>
            <a:pPr marL="906782" indent="-453391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"/>
              </a:rPr>
              <a:t>UTILIZE ALL YOUR RESOURCES</a:t>
            </a:r>
          </a:p>
          <a:p>
            <a:pPr marL="906782" indent="-453391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"/>
              </a:rPr>
              <a:t>REMOVE ALL NON-ESSENTIALS</a:t>
            </a:r>
          </a:p>
          <a:p>
            <a:pPr marL="906782" indent="-453391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"/>
              </a:rPr>
              <a:t>EMBRACE ALL YOUR CHALLENGES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882574" y="5143500"/>
            <a:ext cx="5952694" cy="4114800"/>
          </a:xfrm>
          <a:custGeom>
            <a:avLst/>
            <a:gdLst/>
            <a:ahLst/>
            <a:cxnLst/>
            <a:rect r="r" b="b" t="t" l="l"/>
            <a:pathLst>
              <a:path h="4114800" w="5952694">
                <a:moveTo>
                  <a:pt x="0" y="0"/>
                </a:moveTo>
                <a:lnTo>
                  <a:pt x="5952694" y="0"/>
                </a:lnTo>
                <a:lnTo>
                  <a:pt x="5952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98650" y="1308356"/>
            <a:ext cx="5923603" cy="1266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34"/>
              </a:lnSpc>
            </a:pPr>
            <a:r>
              <a:rPr lang="en-US" sz="8849">
                <a:solidFill>
                  <a:srgbClr val="FFFFFF"/>
                </a:solidFill>
                <a:latin typeface="More Sugar"/>
              </a:rPr>
              <a:t>S.E.C.U.R.E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081502" y="2794739"/>
            <a:ext cx="14124996" cy="5371127"/>
            <a:chOff x="0" y="0"/>
            <a:chExt cx="18833328" cy="7161502"/>
          </a:xfrm>
        </p:grpSpPr>
        <p:sp>
          <p:nvSpPr>
            <p:cNvPr name="Freeform 4" id="4"/>
            <p:cNvSpPr/>
            <p:nvPr/>
          </p:nvSpPr>
          <p:spPr>
            <a:xfrm flipH="false" flipV="false" rot="-156245">
              <a:off x="74857" y="1032966"/>
              <a:ext cx="15556835" cy="3648785"/>
            </a:xfrm>
            <a:custGeom>
              <a:avLst/>
              <a:gdLst/>
              <a:ahLst/>
              <a:cxnLst/>
              <a:rect r="r" b="b" t="t" l="l"/>
              <a:pathLst>
                <a:path h="3648785" w="15556835">
                  <a:moveTo>
                    <a:pt x="0" y="0"/>
                  </a:moveTo>
                  <a:lnTo>
                    <a:pt x="15556836" y="0"/>
                  </a:lnTo>
                  <a:lnTo>
                    <a:pt x="15556836" y="3648785"/>
                  </a:lnTo>
                  <a:lnTo>
                    <a:pt x="0" y="3648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-234792">
              <a:off x="592872" y="2343647"/>
              <a:ext cx="14694426" cy="182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71"/>
                </a:lnSpc>
              </a:pPr>
              <a:r>
                <a:rPr lang="en-US" sz="10799">
                  <a:solidFill>
                    <a:srgbClr val="FFFFFF"/>
                  </a:solidFill>
                  <a:latin typeface="More Sugar"/>
                </a:rPr>
                <a:t>SPEED DATING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-427359">
              <a:off x="8322195" y="320762"/>
              <a:ext cx="5495782" cy="5172905"/>
            </a:xfrm>
            <a:custGeom>
              <a:avLst/>
              <a:gdLst/>
              <a:ahLst/>
              <a:cxnLst/>
              <a:rect r="r" b="b" t="t" l="l"/>
              <a:pathLst>
                <a:path h="5172905" w="5495782">
                  <a:moveTo>
                    <a:pt x="0" y="0"/>
                  </a:moveTo>
                  <a:lnTo>
                    <a:pt x="5495781" y="0"/>
                  </a:lnTo>
                  <a:lnTo>
                    <a:pt x="5495781" y="5172905"/>
                  </a:lnTo>
                  <a:lnTo>
                    <a:pt x="0" y="5172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0000"/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-1042290">
              <a:off x="9014038" y="4316960"/>
              <a:ext cx="9832271" cy="14091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45"/>
                </a:lnSpc>
              </a:pPr>
              <a:r>
                <a:rPr lang="en-US" sz="8387">
                  <a:solidFill>
                    <a:srgbClr val="FFFFFF"/>
                  </a:solidFill>
                  <a:latin typeface="More Sugar"/>
                </a:rPr>
                <a:t>NETWORKING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4117394" y="2166941"/>
            <a:ext cx="10132986" cy="2376646"/>
          </a:xfrm>
          <a:custGeom>
            <a:avLst/>
            <a:gdLst/>
            <a:ahLst/>
            <a:cxnLst/>
            <a:rect r="r" b="b" t="t" l="l"/>
            <a:pathLst>
              <a:path h="2376646" w="10132986">
                <a:moveTo>
                  <a:pt x="10132986" y="0"/>
                </a:moveTo>
                <a:lnTo>
                  <a:pt x="0" y="0"/>
                </a:lnTo>
                <a:lnTo>
                  <a:pt x="0" y="2376646"/>
                </a:lnTo>
                <a:lnTo>
                  <a:pt x="10132986" y="2376646"/>
                </a:lnTo>
                <a:lnTo>
                  <a:pt x="101329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21299" y="2463415"/>
            <a:ext cx="9925175" cy="2080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21"/>
              </a:lnSpc>
            </a:pPr>
            <a:r>
              <a:rPr lang="en-US" sz="8021">
                <a:solidFill>
                  <a:srgbClr val="FFFFFF"/>
                </a:solidFill>
                <a:latin typeface="More Sugar"/>
              </a:rPr>
              <a:t>FIND A STARTING POINT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2665" y="5588465"/>
            <a:ext cx="3733952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More Sugar"/>
              </a:rPr>
              <a:t>HOUSING AFFORDABILITY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99533" y="6019809"/>
            <a:ext cx="3385802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More Sugar"/>
              </a:rPr>
              <a:t>LACK OF CHILDCARE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7602524">
            <a:off x="4107934" y="4581407"/>
            <a:ext cx="1657364" cy="615296"/>
          </a:xfrm>
          <a:custGeom>
            <a:avLst/>
            <a:gdLst/>
            <a:ahLst/>
            <a:cxnLst/>
            <a:rect r="r" b="b" t="t" l="l"/>
            <a:pathLst>
              <a:path h="615296" w="1657364">
                <a:moveTo>
                  <a:pt x="0" y="0"/>
                </a:moveTo>
                <a:lnTo>
                  <a:pt x="1657365" y="0"/>
                </a:lnTo>
                <a:lnTo>
                  <a:pt x="1657365" y="615296"/>
                </a:lnTo>
                <a:lnTo>
                  <a:pt x="0" y="615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577426">
            <a:off x="13879292" y="4813092"/>
            <a:ext cx="1657364" cy="615296"/>
          </a:xfrm>
          <a:custGeom>
            <a:avLst/>
            <a:gdLst/>
            <a:ahLst/>
            <a:cxnLst/>
            <a:rect r="r" b="b" t="t" l="l"/>
            <a:pathLst>
              <a:path h="615296" w="1657364">
                <a:moveTo>
                  <a:pt x="0" y="0"/>
                </a:moveTo>
                <a:lnTo>
                  <a:pt x="1657364" y="0"/>
                </a:lnTo>
                <a:lnTo>
                  <a:pt x="1657364" y="615296"/>
                </a:lnTo>
                <a:lnTo>
                  <a:pt x="0" y="6152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10152254" y="5064621"/>
            <a:ext cx="1657364" cy="615296"/>
          </a:xfrm>
          <a:custGeom>
            <a:avLst/>
            <a:gdLst/>
            <a:ahLst/>
            <a:cxnLst/>
            <a:rect r="r" b="b" t="t" l="l"/>
            <a:pathLst>
              <a:path h="615296" w="1657364">
                <a:moveTo>
                  <a:pt x="0" y="0"/>
                </a:moveTo>
                <a:lnTo>
                  <a:pt x="1657364" y="0"/>
                </a:lnTo>
                <a:lnTo>
                  <a:pt x="1657364" y="615297"/>
                </a:lnTo>
                <a:lnTo>
                  <a:pt x="0" y="615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6257344">
            <a:off x="6475760" y="5085679"/>
            <a:ext cx="1572550" cy="583809"/>
          </a:xfrm>
          <a:custGeom>
            <a:avLst/>
            <a:gdLst/>
            <a:ahLst/>
            <a:cxnLst/>
            <a:rect r="r" b="b" t="t" l="l"/>
            <a:pathLst>
              <a:path h="583809" w="1572550">
                <a:moveTo>
                  <a:pt x="0" y="0"/>
                </a:moveTo>
                <a:lnTo>
                  <a:pt x="1572550" y="0"/>
                </a:lnTo>
                <a:lnTo>
                  <a:pt x="1572550" y="583809"/>
                </a:lnTo>
                <a:lnTo>
                  <a:pt x="0" y="5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652073" y="6376585"/>
            <a:ext cx="4481092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More Sugar"/>
              </a:rPr>
              <a:t>BIG BIZ &amp; </a:t>
            </a:r>
          </a:p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More Sugar"/>
              </a:rPr>
              <a:t>SMALL BIZ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918122" y="6376585"/>
            <a:ext cx="3733952" cy="1007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More Sugar"/>
              </a:rPr>
              <a:t>BEHAVIORAL HEALTH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1333" y="8622026"/>
            <a:ext cx="17085335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FFFFFF"/>
                </a:solidFill>
                <a:latin typeface="More Sugar"/>
              </a:rPr>
              <a:t>IDENTIFY CORE VALUES TO BE ADDRESSED IN THE COMMUNITY ISSUES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74841" y="590366"/>
            <a:ext cx="8190371" cy="4178312"/>
            <a:chOff x="0" y="0"/>
            <a:chExt cx="10920494" cy="5571082"/>
          </a:xfrm>
        </p:grpSpPr>
        <p:sp>
          <p:nvSpPr>
            <p:cNvPr name="Freeform 4" id="4"/>
            <p:cNvSpPr/>
            <p:nvPr/>
          </p:nvSpPr>
          <p:spPr>
            <a:xfrm flipH="false" flipV="false" rot="801493">
              <a:off x="313807" y="642548"/>
              <a:ext cx="5962131" cy="3414675"/>
            </a:xfrm>
            <a:custGeom>
              <a:avLst/>
              <a:gdLst/>
              <a:ahLst/>
              <a:cxnLst/>
              <a:rect r="r" b="b" t="t" l="l"/>
              <a:pathLst>
                <a:path h="3414675" w="5962131">
                  <a:moveTo>
                    <a:pt x="0" y="0"/>
                  </a:moveTo>
                  <a:lnTo>
                    <a:pt x="5962131" y="0"/>
                  </a:lnTo>
                  <a:lnTo>
                    <a:pt x="5962131" y="3414675"/>
                  </a:lnTo>
                  <a:lnTo>
                    <a:pt x="0" y="3414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801493">
              <a:off x="313807" y="1513859"/>
              <a:ext cx="5962131" cy="3414675"/>
            </a:xfrm>
            <a:custGeom>
              <a:avLst/>
              <a:gdLst/>
              <a:ahLst/>
              <a:cxnLst/>
              <a:rect r="r" b="b" t="t" l="l"/>
              <a:pathLst>
                <a:path h="3414675" w="5962131">
                  <a:moveTo>
                    <a:pt x="0" y="0"/>
                  </a:moveTo>
                  <a:lnTo>
                    <a:pt x="5962131" y="0"/>
                  </a:lnTo>
                  <a:lnTo>
                    <a:pt x="5962131" y="3414675"/>
                  </a:lnTo>
                  <a:lnTo>
                    <a:pt x="0" y="3414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801493">
              <a:off x="4644556" y="642548"/>
              <a:ext cx="5962131" cy="3414675"/>
            </a:xfrm>
            <a:custGeom>
              <a:avLst/>
              <a:gdLst/>
              <a:ahLst/>
              <a:cxnLst/>
              <a:rect r="r" b="b" t="t" l="l"/>
              <a:pathLst>
                <a:path h="3414675" w="5962131">
                  <a:moveTo>
                    <a:pt x="0" y="0"/>
                  </a:moveTo>
                  <a:lnTo>
                    <a:pt x="5962131" y="0"/>
                  </a:lnTo>
                  <a:lnTo>
                    <a:pt x="5962131" y="3414675"/>
                  </a:lnTo>
                  <a:lnTo>
                    <a:pt x="0" y="3414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801493">
              <a:off x="4644556" y="1513859"/>
              <a:ext cx="5962131" cy="3414675"/>
            </a:xfrm>
            <a:custGeom>
              <a:avLst/>
              <a:gdLst/>
              <a:ahLst/>
              <a:cxnLst/>
              <a:rect r="r" b="b" t="t" l="l"/>
              <a:pathLst>
                <a:path h="3414675" w="5962131">
                  <a:moveTo>
                    <a:pt x="0" y="0"/>
                  </a:moveTo>
                  <a:lnTo>
                    <a:pt x="5962131" y="0"/>
                  </a:lnTo>
                  <a:lnTo>
                    <a:pt x="5962131" y="3414675"/>
                  </a:lnTo>
                  <a:lnTo>
                    <a:pt x="0" y="3414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089713" y="4486152"/>
            <a:ext cx="7054287" cy="4069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06780" indent="-453390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 Thin"/>
              </a:rPr>
              <a:t>Research</a:t>
            </a:r>
          </a:p>
          <a:p>
            <a:pPr marL="906780" indent="-453390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 Thin"/>
              </a:rPr>
              <a:t>Build Relationships</a:t>
            </a:r>
          </a:p>
          <a:p>
            <a:pPr marL="906780" indent="-453390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 Thin"/>
              </a:rPr>
              <a:t>Program Development</a:t>
            </a:r>
          </a:p>
          <a:p>
            <a:pPr marL="906780" indent="-453390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 Thin"/>
              </a:rPr>
              <a:t>Identify Resoruces</a:t>
            </a:r>
          </a:p>
          <a:p>
            <a:pPr marL="906780" indent="-453390" lvl="1">
              <a:lnSpc>
                <a:spcPts val="6300"/>
              </a:lnSpc>
              <a:buFont typeface="Arial"/>
              <a:buChar char="•"/>
            </a:pPr>
            <a:r>
              <a:rPr lang="en-US" sz="4200" spc="-126">
                <a:solidFill>
                  <a:srgbClr val="FFFFFF"/>
                </a:solidFill>
                <a:latin typeface="More Sugar Thin"/>
              </a:rPr>
              <a:t>Establish Interim Goals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549574">
            <a:off x="4537356" y="8459687"/>
            <a:ext cx="3621724" cy="513626"/>
          </a:xfrm>
          <a:custGeom>
            <a:avLst/>
            <a:gdLst/>
            <a:ahLst/>
            <a:cxnLst/>
            <a:rect r="r" b="b" t="t" l="l"/>
            <a:pathLst>
              <a:path h="513626" w="3621724">
                <a:moveTo>
                  <a:pt x="0" y="0"/>
                </a:moveTo>
                <a:lnTo>
                  <a:pt x="3621723" y="0"/>
                </a:lnTo>
                <a:lnTo>
                  <a:pt x="3621723" y="513626"/>
                </a:lnTo>
                <a:lnTo>
                  <a:pt x="0" y="513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39595" y="2228470"/>
            <a:ext cx="5196792" cy="5664078"/>
          </a:xfrm>
          <a:custGeom>
            <a:avLst/>
            <a:gdLst/>
            <a:ahLst/>
            <a:cxnLst/>
            <a:rect r="r" b="b" t="t" l="l"/>
            <a:pathLst>
              <a:path h="5664078" w="5196792">
                <a:moveTo>
                  <a:pt x="0" y="0"/>
                </a:moveTo>
                <a:lnTo>
                  <a:pt x="5196791" y="0"/>
                </a:lnTo>
                <a:lnTo>
                  <a:pt x="5196791" y="5664078"/>
                </a:lnTo>
                <a:lnTo>
                  <a:pt x="0" y="5664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55676" y="1683235"/>
            <a:ext cx="5028699" cy="211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57"/>
              </a:lnSpc>
            </a:pPr>
            <a:r>
              <a:rPr lang="en-US" sz="7997">
                <a:solidFill>
                  <a:srgbClr val="FFFFFF"/>
                </a:solidFill>
                <a:latin typeface="More Sugar"/>
              </a:rPr>
              <a:t>MAP THE</a:t>
            </a:r>
          </a:p>
          <a:p>
            <a:pPr>
              <a:lnSpc>
                <a:spcPts val="8157"/>
              </a:lnSpc>
            </a:pPr>
            <a:r>
              <a:rPr lang="en-US" sz="7997">
                <a:solidFill>
                  <a:srgbClr val="FFFFFF"/>
                </a:solidFill>
                <a:latin typeface="More Sugar"/>
              </a:rPr>
              <a:t>JOURNEY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556198" y="860303"/>
            <a:ext cx="5409711" cy="1268823"/>
          </a:xfrm>
          <a:custGeom>
            <a:avLst/>
            <a:gdLst/>
            <a:ahLst/>
            <a:cxnLst/>
            <a:rect r="r" b="b" t="t" l="l"/>
            <a:pathLst>
              <a:path h="1268823" w="5409711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4306038" y="1028700"/>
            <a:ext cx="5409711" cy="1268823"/>
          </a:xfrm>
          <a:custGeom>
            <a:avLst/>
            <a:gdLst/>
            <a:ahLst/>
            <a:cxnLst/>
            <a:rect r="r" b="b" t="t" l="l"/>
            <a:pathLst>
              <a:path h="1268823" w="5409711">
                <a:moveTo>
                  <a:pt x="5409711" y="0"/>
                </a:moveTo>
                <a:lnTo>
                  <a:pt x="0" y="0"/>
                </a:lnTo>
                <a:lnTo>
                  <a:pt x="0" y="1268823"/>
                </a:lnTo>
                <a:lnTo>
                  <a:pt x="5409711" y="1268823"/>
                </a:lnTo>
                <a:lnTo>
                  <a:pt x="540971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32202" y="7115490"/>
            <a:ext cx="5947672" cy="974692"/>
            <a:chOff x="0" y="0"/>
            <a:chExt cx="7930230" cy="12995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952215" y="0"/>
              <a:ext cx="6497950" cy="1299590"/>
            </a:xfrm>
            <a:custGeom>
              <a:avLst/>
              <a:gdLst/>
              <a:ahLst/>
              <a:cxnLst/>
              <a:rect r="r" b="b" t="t" l="l"/>
              <a:pathLst>
                <a:path h="1299590" w="6497950">
                  <a:moveTo>
                    <a:pt x="0" y="0"/>
                  </a:moveTo>
                  <a:lnTo>
                    <a:pt x="6497950" y="0"/>
                  </a:lnTo>
                  <a:lnTo>
                    <a:pt x="6497950" y="1299590"/>
                  </a:lnTo>
                  <a:lnTo>
                    <a:pt x="0" y="1299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255460"/>
              <a:ext cx="7930230" cy="8172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620"/>
                </a:lnSpc>
              </a:pPr>
              <a:r>
                <a:rPr lang="en-US" sz="4200">
                  <a:solidFill>
                    <a:srgbClr val="FFFFFF"/>
                  </a:solidFill>
                  <a:latin typeface="More Sugar"/>
                </a:rPr>
                <a:t>EVALUATE PROGRAM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308094" y="4076439"/>
            <a:ext cx="7445106" cy="1067061"/>
            <a:chOff x="0" y="0"/>
            <a:chExt cx="9926807" cy="142274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813067" y="0"/>
              <a:ext cx="7113741" cy="1422748"/>
            </a:xfrm>
            <a:custGeom>
              <a:avLst/>
              <a:gdLst/>
              <a:ahLst/>
              <a:cxnLst/>
              <a:rect r="r" b="b" t="t" l="l"/>
              <a:pathLst>
                <a:path h="1422748" w="7113741">
                  <a:moveTo>
                    <a:pt x="0" y="0"/>
                  </a:moveTo>
                  <a:lnTo>
                    <a:pt x="7113740" y="0"/>
                  </a:lnTo>
                  <a:lnTo>
                    <a:pt x="7113740" y="1422748"/>
                  </a:lnTo>
                  <a:lnTo>
                    <a:pt x="0" y="1422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317039"/>
              <a:ext cx="9926807" cy="8172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620"/>
                </a:lnSpc>
              </a:pPr>
              <a:r>
                <a:rPr lang="en-US" sz="4200">
                  <a:solidFill>
                    <a:srgbClr val="FFFFFF"/>
                  </a:solidFill>
                  <a:latin typeface="More Sugar"/>
                </a:rPr>
                <a:t>ACCOMPLISHMENTS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532733" y="5318631"/>
            <a:ext cx="6676601" cy="1017860"/>
            <a:chOff x="0" y="0"/>
            <a:chExt cx="8902135" cy="13571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374703" y="0"/>
              <a:ext cx="6785732" cy="1357146"/>
            </a:xfrm>
            <a:custGeom>
              <a:avLst/>
              <a:gdLst/>
              <a:ahLst/>
              <a:cxnLst/>
              <a:rect r="r" b="b" t="t" l="l"/>
              <a:pathLst>
                <a:path h="1357146" w="6785732">
                  <a:moveTo>
                    <a:pt x="0" y="0"/>
                  </a:moveTo>
                  <a:lnTo>
                    <a:pt x="6785732" y="0"/>
                  </a:lnTo>
                  <a:lnTo>
                    <a:pt x="6785732" y="1357146"/>
                  </a:lnTo>
                  <a:lnTo>
                    <a:pt x="0" y="13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785732" cy="1357146"/>
            </a:xfrm>
            <a:custGeom>
              <a:avLst/>
              <a:gdLst/>
              <a:ahLst/>
              <a:cxnLst/>
              <a:rect r="r" b="b" t="t" l="l"/>
              <a:pathLst>
                <a:path h="1357146" w="6785732">
                  <a:moveTo>
                    <a:pt x="0" y="0"/>
                  </a:moveTo>
                  <a:lnTo>
                    <a:pt x="6785732" y="0"/>
                  </a:lnTo>
                  <a:lnTo>
                    <a:pt x="6785732" y="1357146"/>
                  </a:lnTo>
                  <a:lnTo>
                    <a:pt x="0" y="1357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284238"/>
              <a:ext cx="8902135" cy="8172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4200">
                  <a:solidFill>
                    <a:srgbClr val="FFFFFF"/>
                  </a:solidFill>
                  <a:latin typeface="More Sugar"/>
                </a:rPr>
                <a:t>REVIEW &amp; REVISE PLAN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1280709" y="681345"/>
            <a:ext cx="3928624" cy="3928624"/>
          </a:xfrm>
          <a:custGeom>
            <a:avLst/>
            <a:gdLst/>
            <a:ahLst/>
            <a:cxnLst/>
            <a:rect r="r" b="b" t="t" l="l"/>
            <a:pathLst>
              <a:path h="3928624" w="3928624">
                <a:moveTo>
                  <a:pt x="0" y="0"/>
                </a:moveTo>
                <a:lnTo>
                  <a:pt x="3928625" y="0"/>
                </a:lnTo>
                <a:lnTo>
                  <a:pt x="3928625" y="3928624"/>
                </a:lnTo>
                <a:lnTo>
                  <a:pt x="0" y="39286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3672351">
            <a:off x="2754509" y="5692165"/>
            <a:ext cx="1473389" cy="1049790"/>
          </a:xfrm>
          <a:custGeom>
            <a:avLst/>
            <a:gdLst/>
            <a:ahLst/>
            <a:cxnLst/>
            <a:rect r="r" b="b" t="t" l="l"/>
            <a:pathLst>
              <a:path h="1049790" w="1473389">
                <a:moveTo>
                  <a:pt x="0" y="0"/>
                </a:moveTo>
                <a:lnTo>
                  <a:pt x="1473390" y="0"/>
                </a:lnTo>
                <a:lnTo>
                  <a:pt x="1473390" y="1049790"/>
                </a:lnTo>
                <a:lnTo>
                  <a:pt x="0" y="1049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50360" y="1138648"/>
            <a:ext cx="9190759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FFFFF"/>
                </a:solidFill>
                <a:latin typeface="More Sugar"/>
              </a:rPr>
              <a:t>REVISE EN ROUTE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1600444">
            <a:off x="7437105" y="6921004"/>
            <a:ext cx="1473389" cy="1049790"/>
          </a:xfrm>
          <a:custGeom>
            <a:avLst/>
            <a:gdLst/>
            <a:ahLst/>
            <a:cxnLst/>
            <a:rect r="r" b="b" t="t" l="l"/>
            <a:pathLst>
              <a:path h="1049790" w="1473389">
                <a:moveTo>
                  <a:pt x="0" y="0"/>
                </a:moveTo>
                <a:lnTo>
                  <a:pt x="1473389" y="0"/>
                </a:lnTo>
                <a:lnTo>
                  <a:pt x="1473389" y="1049790"/>
                </a:lnTo>
                <a:lnTo>
                  <a:pt x="0" y="1049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8698306">
            <a:off x="6736838" y="4367579"/>
            <a:ext cx="1473389" cy="1049790"/>
          </a:xfrm>
          <a:custGeom>
            <a:avLst/>
            <a:gdLst/>
            <a:ahLst/>
            <a:cxnLst/>
            <a:rect r="r" b="b" t="t" l="l"/>
            <a:pathLst>
              <a:path h="1049790" w="1473389">
                <a:moveTo>
                  <a:pt x="0" y="0"/>
                </a:moveTo>
                <a:lnTo>
                  <a:pt x="1473389" y="0"/>
                </a:lnTo>
                <a:lnTo>
                  <a:pt x="1473389" y="1049790"/>
                </a:lnTo>
                <a:lnTo>
                  <a:pt x="0" y="1049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54044" y="3511564"/>
            <a:ext cx="11779913" cy="3263873"/>
            <a:chOff x="0" y="0"/>
            <a:chExt cx="15706550" cy="4351830"/>
          </a:xfrm>
        </p:grpSpPr>
        <p:sp>
          <p:nvSpPr>
            <p:cNvPr name="Freeform 4" id="4"/>
            <p:cNvSpPr/>
            <p:nvPr/>
          </p:nvSpPr>
          <p:spPr>
            <a:xfrm flipH="false" flipV="false" rot="-156245">
              <a:off x="74857" y="351523"/>
              <a:ext cx="15556835" cy="3648785"/>
            </a:xfrm>
            <a:custGeom>
              <a:avLst/>
              <a:gdLst/>
              <a:ahLst/>
              <a:cxnLst/>
              <a:rect r="r" b="b" t="t" l="l"/>
              <a:pathLst>
                <a:path h="3648785" w="15556835">
                  <a:moveTo>
                    <a:pt x="0" y="0"/>
                  </a:moveTo>
                  <a:lnTo>
                    <a:pt x="15556836" y="0"/>
                  </a:lnTo>
                  <a:lnTo>
                    <a:pt x="15556836" y="3648785"/>
                  </a:lnTo>
                  <a:lnTo>
                    <a:pt x="0" y="3648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-234792">
              <a:off x="592872" y="1662203"/>
              <a:ext cx="14694426" cy="1820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71"/>
                </a:lnSpc>
              </a:pPr>
              <a:r>
                <a:rPr lang="en-US" sz="10799">
                  <a:solidFill>
                    <a:srgbClr val="FFFFFF"/>
                  </a:solidFill>
                  <a:latin typeface="More Sugar"/>
                </a:rPr>
                <a:t>THANK YOU!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DAF78770eJo</dc:identifier>
  <dcterms:modified xsi:type="dcterms:W3CDTF">2011-08-01T06:04:30Z</dcterms:modified>
  <cp:revision>1</cp:revision>
  <dc:title>Moving from Talk to Action</dc:title>
</cp:coreProperties>
</file>