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325" r:id="rId5"/>
    <p:sldId id="327" r:id="rId6"/>
    <p:sldId id="341" r:id="rId7"/>
    <p:sldId id="328" r:id="rId8"/>
    <p:sldId id="331" r:id="rId9"/>
    <p:sldId id="342" r:id="rId10"/>
    <p:sldId id="336" r:id="rId11"/>
    <p:sldId id="343" r:id="rId12"/>
    <p:sldId id="344" r:id="rId13"/>
    <p:sldId id="345" r:id="rId14"/>
    <p:sldId id="338" r:id="rId15"/>
    <p:sldId id="33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 id="4" name="Susan Krause" initials="SK" lastIdx="1" clrIdx="3">
    <p:extLst>
      <p:ext uri="{19B8F6BF-5375-455C-9EA6-DF929625EA0E}">
        <p15:presenceInfo xmlns:p15="http://schemas.microsoft.com/office/powerpoint/2012/main" userId="S::susan.krause@ymcactx.org::70579e18-1acf-4678-b9c1-bdf5ea50b1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6FF"/>
    <a:srgbClr val="00518E"/>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82" d="100"/>
          <a:sy n="82" d="100"/>
        </p:scale>
        <p:origin x="486" y="90"/>
      </p:cViewPr>
      <p:guideLst>
        <p:guide pos="816"/>
        <p:guide orient="horz" pos="384"/>
      </p:guideLst>
    </p:cSldViewPr>
  </p:slideViewPr>
  <p:notesTextViewPr>
    <p:cViewPr>
      <p:scale>
        <a:sx n="3" d="2"/>
        <a:sy n="3" d="2"/>
      </p:scale>
      <p:origin x="0" y="-6"/>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2/19/2024</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982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15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39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6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02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023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064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145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93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825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C745E-9B5A-59BF-BF50-4F251E39D58D}"/>
              </a:ext>
            </a:extLst>
          </p:cNvPr>
          <p:cNvSpPr/>
          <p:nvPr userDrawn="1"/>
        </p:nvSpPr>
        <p:spPr>
          <a:xfrm>
            <a:off x="304800" y="266701"/>
            <a:ext cx="115824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2B4A7EA-9E3F-9CE1-56B5-92F4FDDA6991}"/>
              </a:ext>
            </a:extLst>
          </p:cNvPr>
          <p:cNvSpPr>
            <a:spLocks noGrp="1"/>
          </p:cNvSpPr>
          <p:nvPr>
            <p:ph type="pic" sz="quarter" idx="10"/>
          </p:nvPr>
        </p:nvSpPr>
        <p:spPr>
          <a:xfrm>
            <a:off x="2324100" y="758952"/>
            <a:ext cx="7543800" cy="5029200"/>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3108960"/>
            <a:ext cx="10515600" cy="640080"/>
          </a:xfrm>
        </p:spPr>
        <p:txBody>
          <a:bodyPr anchor="ctr"/>
          <a:lstStyle>
            <a:lvl1pPr algn="ctr">
              <a:defRPr sz="6000" spc="300" baseline="0"/>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9F70834-CB8D-A95B-D859-6E5B4C6B4F78}"/>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5175504"/>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85088" y="609600"/>
            <a:ext cx="10021824" cy="1252728"/>
          </a:xfrm>
        </p:spPr>
        <p:txBody>
          <a:bodyPr/>
          <a:lstStyle>
            <a:lvl1pPr algn="ctr">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83280"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83280"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468112"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468112"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552944"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552944"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3383280"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9637776"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7552944"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5468112"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637776"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637776"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1298448"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0"/>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298448" y="5221224"/>
            <a:ext cx="3621024" cy="621792"/>
          </a:xfrm>
        </p:spPr>
        <p:txBody>
          <a:bodyPr/>
          <a:lstStyle>
            <a:lvl1pPr algn="l">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accent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0098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31266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3152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3218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73769F54-E10C-40C4-5EFF-E8A9CA520AEC}"/>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7B1EF-9D07-1E66-7467-93C9AE48BD85}"/>
              </a:ext>
            </a:extLst>
          </p:cNvPr>
          <p:cNvCxnSpPr>
            <a:cxnSpLocks/>
          </p:cNvCxnSpPr>
          <p:nvPr userDrawn="1"/>
        </p:nvCxnSpPr>
        <p:spPr>
          <a:xfrm flipH="1">
            <a:off x="1219200" y="2871216"/>
            <a:ext cx="9595104" cy="0"/>
          </a:xfrm>
          <a:prstGeom prst="line">
            <a:avLst/>
          </a:prstGeom>
          <a:ln w="12700" cap="flat" cmpd="sng" algn="ctr">
            <a:solidFill>
              <a:schemeClr val="accent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0098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31266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3152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3218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5476138-49FF-70BE-6359-0A511EFB243F}"/>
              </a:ext>
            </a:extLst>
          </p:cNvPr>
          <p:cNvSpPr>
            <a:spLocks noGrp="1"/>
          </p:cNvSpPr>
          <p:nvPr>
            <p:ph type="body" sz="quarter" idx="31" hasCustomPrompt="1"/>
          </p:nvPr>
        </p:nvSpPr>
        <p:spPr>
          <a:xfrm>
            <a:off x="330098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2" name="Text Placeholder 7">
            <a:extLst>
              <a:ext uri="{FF2B5EF4-FFF2-40B4-BE49-F238E27FC236}">
                <a16:creationId xmlns:a16="http://schemas.microsoft.com/office/drawing/2014/main" id="{46EFC43B-3F8D-6957-F343-F3D9C3E7A716}"/>
              </a:ext>
            </a:extLst>
          </p:cNvPr>
          <p:cNvSpPr>
            <a:spLocks noGrp="1"/>
          </p:cNvSpPr>
          <p:nvPr>
            <p:ph type="body" sz="quarter" idx="32" hasCustomPrompt="1"/>
          </p:nvPr>
        </p:nvSpPr>
        <p:spPr>
          <a:xfrm>
            <a:off x="1298448"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3" name="Text Placeholder 7">
            <a:extLst>
              <a:ext uri="{FF2B5EF4-FFF2-40B4-BE49-F238E27FC236}">
                <a16:creationId xmlns:a16="http://schemas.microsoft.com/office/drawing/2014/main" id="{D6007DD2-0F2E-6F92-8457-FC670750ED38}"/>
              </a:ext>
            </a:extLst>
          </p:cNvPr>
          <p:cNvSpPr>
            <a:spLocks noGrp="1"/>
          </p:cNvSpPr>
          <p:nvPr>
            <p:ph type="body" sz="quarter" idx="33" hasCustomPrompt="1"/>
          </p:nvPr>
        </p:nvSpPr>
        <p:spPr>
          <a:xfrm>
            <a:off x="531266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4" name="Text Placeholder 7">
            <a:extLst>
              <a:ext uri="{FF2B5EF4-FFF2-40B4-BE49-F238E27FC236}">
                <a16:creationId xmlns:a16="http://schemas.microsoft.com/office/drawing/2014/main" id="{06C5667F-C463-51B6-B8D6-F757BDB8AFCC}"/>
              </a:ext>
            </a:extLst>
          </p:cNvPr>
          <p:cNvSpPr>
            <a:spLocks noGrp="1"/>
          </p:cNvSpPr>
          <p:nvPr>
            <p:ph type="body" sz="quarter" idx="34" hasCustomPrompt="1"/>
          </p:nvPr>
        </p:nvSpPr>
        <p:spPr>
          <a:xfrm>
            <a:off x="73152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7" name="Text Placeholder 7">
            <a:extLst>
              <a:ext uri="{FF2B5EF4-FFF2-40B4-BE49-F238E27FC236}">
                <a16:creationId xmlns:a16="http://schemas.microsoft.com/office/drawing/2014/main" id="{0FF09CBB-BD48-E8E5-EECF-B6CBC36B236C}"/>
              </a:ext>
            </a:extLst>
          </p:cNvPr>
          <p:cNvSpPr>
            <a:spLocks noGrp="1"/>
          </p:cNvSpPr>
          <p:nvPr>
            <p:ph type="body" sz="quarter" idx="35" hasCustomPrompt="1"/>
          </p:nvPr>
        </p:nvSpPr>
        <p:spPr>
          <a:xfrm>
            <a:off x="93218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233378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A881D2A-2C75-8B2A-DA41-F42ABBA59AA9}"/>
              </a:ext>
            </a:extLst>
          </p:cNvPr>
          <p:cNvSpPr>
            <a:spLocks noGrp="1"/>
          </p:cNvSpPr>
          <p:nvPr>
            <p:ph type="pic" sz="quarter" idx="13"/>
          </p:nvPr>
        </p:nvSpPr>
        <p:spPr>
          <a:xfrm>
            <a:off x="0" y="0"/>
            <a:ext cx="6656832" cy="6858000"/>
          </a:xfrm>
          <a:custGeom>
            <a:avLst/>
            <a:gdLst>
              <a:gd name="connsiteX0" fmla="*/ 1295400 w 6656832"/>
              <a:gd name="connsiteY0" fmla="*/ 1492377 h 6858000"/>
              <a:gd name="connsiteX1" fmla="*/ 1295400 w 6656832"/>
              <a:gd name="connsiteY1" fmla="*/ 1580679 h 6858000"/>
              <a:gd name="connsiteX2" fmla="*/ 1704975 w 6656832"/>
              <a:gd name="connsiteY2" fmla="*/ 1580679 h 6858000"/>
              <a:gd name="connsiteX3" fmla="*/ 1704975 w 6656832"/>
              <a:gd name="connsiteY3" fmla="*/ 1492377 h 6858000"/>
              <a:gd name="connsiteX4" fmla="*/ 0 w 6656832"/>
              <a:gd name="connsiteY4" fmla="*/ 0 h 6858000"/>
              <a:gd name="connsiteX5" fmla="*/ 6656832 w 6656832"/>
              <a:gd name="connsiteY5" fmla="*/ 0 h 6858000"/>
              <a:gd name="connsiteX6" fmla="*/ 6656832 w 6656832"/>
              <a:gd name="connsiteY6" fmla="*/ 6858000 h 6858000"/>
              <a:gd name="connsiteX7" fmla="*/ 0 w 665683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832" h="6858000">
                <a:moveTo>
                  <a:pt x="1295400" y="1492377"/>
                </a:moveTo>
                <a:lnTo>
                  <a:pt x="1295400" y="1580679"/>
                </a:lnTo>
                <a:lnTo>
                  <a:pt x="1704975" y="1580679"/>
                </a:lnTo>
                <a:lnTo>
                  <a:pt x="1704975" y="1492377"/>
                </a:lnTo>
                <a:close/>
                <a:moveTo>
                  <a:pt x="0" y="0"/>
                </a:moveTo>
                <a:lnTo>
                  <a:pt x="6656832" y="0"/>
                </a:lnTo>
                <a:lnTo>
                  <a:pt x="665683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609600"/>
            <a:ext cx="6656832" cy="53035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1298448"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61848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6705600"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chorCtr="0">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01344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17" name="Rectangle 16">
            <a:extLst>
              <a:ext uri="{FF2B5EF4-FFF2-40B4-BE49-F238E27FC236}">
                <a16:creationId xmlns:a16="http://schemas.microsoft.com/office/drawing/2014/main" id="{D5896335-CC4F-4D72-23F0-F7FBFA640021}"/>
              </a:ext>
            </a:extLst>
          </p:cNvPr>
          <p:cNvSpPr/>
          <p:nvPr userDrawn="1"/>
        </p:nvSpPr>
        <p:spPr>
          <a:xfrm>
            <a:off x="1295400" y="1492377"/>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46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zon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anchor="b"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5" name="Picture Placeholder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sp>
        <p:nvSpPr>
          <p:cNvPr id="7" name="Text Placeholder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anchor="ctr"/>
          <a:lstStyle>
            <a:lvl1pPr marL="0" indent="0" algn="ctr">
              <a:buNone/>
              <a:defRPr sz="900"/>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anchor="ctr"/>
          <a:lstStyle>
            <a:lvl1pPr marL="0" indent="0" algn="ctr">
              <a:buNone/>
              <a:defRPr sz="900"/>
            </a:lvl1pPr>
          </a:lstStyle>
          <a:p>
            <a:r>
              <a:rPr lang="en-US"/>
              <a:t>Click icon to add picture</a:t>
            </a:r>
            <a:endParaRPr lang="en-US" dirty="0"/>
          </a:p>
        </p:txBody>
      </p:sp>
      <p:sp>
        <p:nvSpPr>
          <p:cNvPr id="14" name="Picture Placeholder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anchor="ctr"/>
          <a:lstStyle>
            <a:lvl1pPr marL="0" indent="0" algn="ctr">
              <a:buNone/>
              <a:defRPr sz="9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1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6662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C402F40-958A-D2BF-629C-39B659EC95D4}"/>
              </a:ext>
            </a:extLst>
          </p:cNvPr>
          <p:cNvSpPr>
            <a:spLocks noGrp="1"/>
          </p:cNvSpPr>
          <p:nvPr>
            <p:ph type="pic" sz="quarter" idx="12"/>
          </p:nvPr>
        </p:nvSpPr>
        <p:spPr>
          <a:xfrm>
            <a:off x="0" y="1"/>
            <a:ext cx="12191999" cy="6858000"/>
          </a:xfrm>
          <a:custGeom>
            <a:avLst/>
            <a:gdLst>
              <a:gd name="connsiteX0" fmla="*/ 5890261 w 12191999"/>
              <a:gd name="connsiteY0" fmla="*/ 4496651 h 6858000"/>
              <a:gd name="connsiteX1" fmla="*/ 5890261 w 12191999"/>
              <a:gd name="connsiteY1" fmla="*/ 4584953 h 6858000"/>
              <a:gd name="connsiteX2" fmla="*/ 6299835 w 12191999"/>
              <a:gd name="connsiteY2" fmla="*/ 4584953 h 6858000"/>
              <a:gd name="connsiteX3" fmla="*/ 6299835 w 12191999"/>
              <a:gd name="connsiteY3" fmla="*/ 4496651 h 6858000"/>
              <a:gd name="connsiteX4" fmla="*/ 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0261" y="4496651"/>
                </a:moveTo>
                <a:lnTo>
                  <a:pt x="5890261" y="4584953"/>
                </a:lnTo>
                <a:lnTo>
                  <a:pt x="6299835" y="4584953"/>
                </a:lnTo>
                <a:lnTo>
                  <a:pt x="6299835" y="4496651"/>
                </a:lnTo>
                <a:close/>
                <a:moveTo>
                  <a:pt x="0" y="0"/>
                </a:moveTo>
                <a:lnTo>
                  <a:pt x="12191999" y="0"/>
                </a:lnTo>
                <a:lnTo>
                  <a:pt x="12191999" y="6858000"/>
                </a:lnTo>
                <a:lnTo>
                  <a:pt x="0" y="6858000"/>
                </a:lnTo>
                <a:close/>
              </a:path>
            </a:pathLst>
          </a:custGeom>
        </p:spPr>
        <p:txBody>
          <a:bodyPr wrap="square">
            <a:noAutofit/>
          </a:bodyPr>
          <a:lstStyle/>
          <a:p>
            <a:r>
              <a:rPr lang="en-US"/>
              <a:t>Click icon to add picture</a:t>
            </a:r>
            <a:endParaRPr lang="en-US" dirty="0"/>
          </a:p>
        </p:txBody>
      </p:sp>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1535715" y="1485302"/>
            <a:ext cx="9120570" cy="3887396"/>
          </a:xfrm>
          <a:custGeom>
            <a:avLst/>
            <a:gdLst>
              <a:gd name="connsiteX0" fmla="*/ 4354545 w 9120570"/>
              <a:gd name="connsiteY0" fmla="*/ 3011350 h 3887396"/>
              <a:gd name="connsiteX1" fmla="*/ 4354545 w 9120570"/>
              <a:gd name="connsiteY1" fmla="*/ 3099652 h 3887396"/>
              <a:gd name="connsiteX2" fmla="*/ 4764120 w 9120570"/>
              <a:gd name="connsiteY2" fmla="*/ 3099652 h 3887396"/>
              <a:gd name="connsiteX3" fmla="*/ 4764120 w 9120570"/>
              <a:gd name="connsiteY3" fmla="*/ 3011350 h 3887396"/>
              <a:gd name="connsiteX4" fmla="*/ 0 w 9120570"/>
              <a:gd name="connsiteY4" fmla="*/ 0 h 3887396"/>
              <a:gd name="connsiteX5" fmla="*/ 9120570 w 9120570"/>
              <a:gd name="connsiteY5" fmla="*/ 0 h 3887396"/>
              <a:gd name="connsiteX6" fmla="*/ 9120570 w 9120570"/>
              <a:gd name="connsiteY6" fmla="*/ 3887396 h 3887396"/>
              <a:gd name="connsiteX7" fmla="*/ 0 w 9120570"/>
              <a:gd name="connsiteY7" fmla="*/ 3887396 h 388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0570" h="3887396">
                <a:moveTo>
                  <a:pt x="4354545" y="3011350"/>
                </a:moveTo>
                <a:lnTo>
                  <a:pt x="4354545" y="3099652"/>
                </a:lnTo>
                <a:lnTo>
                  <a:pt x="4764120" y="3099652"/>
                </a:lnTo>
                <a:lnTo>
                  <a:pt x="4764120" y="3011350"/>
                </a:lnTo>
                <a:close/>
                <a:moveTo>
                  <a:pt x="0" y="0"/>
                </a:moveTo>
                <a:lnTo>
                  <a:pt x="9120570" y="0"/>
                </a:lnTo>
                <a:lnTo>
                  <a:pt x="9120570" y="3887396"/>
                </a:lnTo>
                <a:lnTo>
                  <a:pt x="0" y="3887396"/>
                </a:lnTo>
                <a:close/>
              </a:path>
            </a:pathLst>
          </a:custGeom>
          <a:solidFill>
            <a:schemeClr val="accent1">
              <a:lumMod val="20000"/>
              <a:lumOff val="80000"/>
            </a:schemeClr>
          </a:solidFill>
        </p:spPr>
        <p:txBody>
          <a:bodyPr wrap="square" bIns="1097280" anchor="b">
            <a:noAutofit/>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612648"/>
            <a:ext cx="2286000" cy="2286000"/>
          </a:xfrm>
          <a:prstGeom prst="ellipse">
            <a:avLst/>
          </a:prstGeom>
        </p:spPr>
        <p:txBody>
          <a:bodyPr anchor="ctr"/>
          <a:lstStyle>
            <a:lvl1pPr marL="0" indent="0" algn="ctr">
              <a:buNone/>
              <a:defRPr sz="1050"/>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5751576"/>
            <a:ext cx="9116568" cy="722376"/>
          </a:xfrm>
        </p:spPr>
        <p:txBody>
          <a:bodyPr anchor="ctr"/>
          <a:lstStyle>
            <a:lvl1pPr marL="0" indent="0" algn="ctr">
              <a:buNone/>
              <a:defRPr sz="2000" cap="all" baseline="0"/>
            </a:lvl1pPr>
          </a:lstStyle>
          <a:p>
            <a:pPr lvl="0"/>
            <a:r>
              <a:rPr lang="en-US"/>
              <a:t>Click to edit Master text styles</a:t>
            </a:r>
          </a:p>
        </p:txBody>
      </p:sp>
      <p:sp>
        <p:nvSpPr>
          <p:cNvPr id="20" name="Rectangle 19">
            <a:extLst>
              <a:ext uri="{FF2B5EF4-FFF2-40B4-BE49-F238E27FC236}">
                <a16:creationId xmlns:a16="http://schemas.microsoft.com/office/drawing/2014/main" id="{469017C4-5BB0-DF6F-781B-FB81A3A5D977}"/>
              </a:ext>
            </a:extLst>
          </p:cNvPr>
          <p:cNvSpPr/>
          <p:nvPr userDrawn="1"/>
        </p:nvSpPr>
        <p:spPr>
          <a:xfrm>
            <a:off x="5890260" y="449665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814BC7BE-FECC-8573-D4F0-FA004B4A04F4}"/>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8" name="Footer Placeholder 7">
            <a:extLst>
              <a:ext uri="{FF2B5EF4-FFF2-40B4-BE49-F238E27FC236}">
                <a16:creationId xmlns:a16="http://schemas.microsoft.com/office/drawing/2014/main" id="{A4DB0707-D3A6-4BF0-3225-EC3851AD7387}"/>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4769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8751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230684" y="987425"/>
            <a:ext cx="612470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3183587-0236-046F-3B80-4D4EEA7A80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60C67779-9FAD-3FE4-5C67-7E5313C03B45}"/>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79920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230684" y="993775"/>
            <a:ext cx="612470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AD70A4E-ED43-B5A1-F8FE-762E21A30A3E}"/>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A4125545-56D8-5212-AA45-63F7C1DBF101}"/>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43516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4B2501-78A9-E41B-7C2D-09F09ADDCB5E}"/>
              </a:ext>
            </a:extLst>
          </p:cNvPr>
          <p:cNvSpPr/>
          <p:nvPr userDrawn="1"/>
        </p:nvSpPr>
        <p:spPr>
          <a:xfrm>
            <a:off x="861060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BA0478E-A529-CF4E-CE5C-583ACA20D66C}"/>
              </a:ext>
            </a:extLst>
          </p:cNvPr>
          <p:cNvSpPr/>
          <p:nvPr userDrawn="1"/>
        </p:nvSpPr>
        <p:spPr>
          <a:xfrm>
            <a:off x="4462849" y="685800"/>
            <a:ext cx="7119551"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400" y="1124712"/>
            <a:ext cx="388620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2816352"/>
            <a:ext cx="3602736" cy="3364992"/>
          </a:xfrm>
        </p:spPr>
        <p:txBody>
          <a:bodyPr/>
          <a:lstStyle>
            <a:lvl1pPr marL="0" indent="0">
              <a:lnSpc>
                <a:spcPct val="150000"/>
              </a:lnSpc>
              <a:buNone/>
              <a:defRPr sz="2000" cap="all"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4946904" y="1188720"/>
            <a:ext cx="6638544" cy="4480560"/>
          </a:xfrm>
          <a:noFill/>
        </p:spPr>
        <p:txBody>
          <a:bodyPr anchor="ctr"/>
          <a:lstStyle>
            <a:lvl1pPr marL="0" indent="0" algn="ctr">
              <a:buNone/>
              <a:defRPr/>
            </a:lvl1pPr>
          </a:lstStyle>
          <a:p>
            <a:r>
              <a:rPr lang="en-US"/>
              <a:t>Click icon to add picture</a:t>
            </a:r>
            <a:endParaRPr lang="en-US" dirty="0"/>
          </a:p>
        </p:txBody>
      </p:sp>
      <p:cxnSp>
        <p:nvCxnSpPr>
          <p:cNvPr id="8" name="Straight Connector 7">
            <a:extLst>
              <a:ext uri="{FF2B5EF4-FFF2-40B4-BE49-F238E27FC236}">
                <a16:creationId xmlns:a16="http://schemas.microsoft.com/office/drawing/2014/main" id="{D792E47F-4E2C-B4B2-51F0-43D9D15C5A60}"/>
              </a:ext>
            </a:extLst>
          </p:cNvPr>
          <p:cNvCxnSpPr>
            <a:cxnSpLocks/>
          </p:cNvCxnSpPr>
          <p:nvPr userDrawn="1"/>
        </p:nvCxnSpPr>
        <p:spPr>
          <a:xfrm>
            <a:off x="1295400"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0478E-A529-CF4E-CE5C-583ACA20D66C}"/>
              </a:ext>
            </a:extLst>
          </p:cNvPr>
          <p:cNvSpPr/>
          <p:nvPr userDrawn="1"/>
        </p:nvSpPr>
        <p:spPr>
          <a:xfrm>
            <a:off x="3578352" y="0"/>
            <a:ext cx="861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449824" y="1124712"/>
            <a:ext cx="576072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449824" y="2889504"/>
            <a:ext cx="5760720" cy="3319272"/>
          </a:xfrm>
        </p:spPr>
        <p:txBody>
          <a:bodyPr/>
          <a:lstStyle>
            <a:lvl1pPr marL="0" indent="0">
              <a:lnSpc>
                <a:spcPct val="150000"/>
              </a:lnSpc>
              <a:buNone/>
              <a:defRPr sz="2000" cap="none"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lvl1pPr>
              <a:defRPr>
                <a:solidFill>
                  <a:schemeClr val="bg1"/>
                </a:solidFill>
              </a:defRPr>
            </a:lvl1p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1298448" y="1828800"/>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F036BAAC-D89F-682D-12A3-1C31F92F0FAF}"/>
              </a:ext>
            </a:extLst>
          </p:cNvPr>
          <p:cNvCxnSpPr>
            <a:cxnSpLocks/>
          </p:cNvCxnSpPr>
          <p:nvPr userDrawn="1"/>
        </p:nvCxnSpPr>
        <p:spPr>
          <a:xfrm>
            <a:off x="649224" y="2667000"/>
            <a:ext cx="0" cy="3124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877625-E710-6DF2-3E49-374C6DD8DBC0}"/>
              </a:ext>
            </a:extLst>
          </p:cNvPr>
          <p:cNvCxnSpPr>
            <a:cxnSpLocks/>
          </p:cNvCxnSpPr>
          <p:nvPr userDrawn="1"/>
        </p:nvCxnSpPr>
        <p:spPr>
          <a:xfrm>
            <a:off x="5447344"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it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0AC02C-19A4-4754-CC96-34357DEFF55D}"/>
              </a:ext>
            </a:extLst>
          </p:cNvPr>
          <p:cNvSpPr>
            <a:spLocks noGrp="1"/>
          </p:cNvSpPr>
          <p:nvPr>
            <p:ph type="pic" sz="quarter" idx="10"/>
          </p:nvPr>
        </p:nvSpPr>
        <p:spPr>
          <a:xfrm>
            <a:off x="1527048" y="1481328"/>
            <a:ext cx="9144000" cy="3886200"/>
          </a:xfrm>
          <a:custGeom>
            <a:avLst/>
            <a:gdLst>
              <a:gd name="connsiteX0" fmla="*/ 6521576 w 9144000"/>
              <a:gd name="connsiteY0" fmla="*/ 2811867 h 3886200"/>
              <a:gd name="connsiteX1" fmla="*/ 6521576 w 9144000"/>
              <a:gd name="connsiteY1" fmla="*/ 2900169 h 3886200"/>
              <a:gd name="connsiteX2" fmla="*/ 6931151 w 9144000"/>
              <a:gd name="connsiteY2" fmla="*/ 2900169 h 3886200"/>
              <a:gd name="connsiteX3" fmla="*/ 6931151 w 9144000"/>
              <a:gd name="connsiteY3" fmla="*/ 2811867 h 3886200"/>
              <a:gd name="connsiteX4" fmla="*/ 0 w 9144000"/>
              <a:gd name="connsiteY4" fmla="*/ 0 h 3886200"/>
              <a:gd name="connsiteX5" fmla="*/ 9144000 w 9144000"/>
              <a:gd name="connsiteY5" fmla="*/ 0 h 3886200"/>
              <a:gd name="connsiteX6" fmla="*/ 9144000 w 9144000"/>
              <a:gd name="connsiteY6" fmla="*/ 3886200 h 3886200"/>
              <a:gd name="connsiteX7" fmla="*/ 0 w 9144000"/>
              <a:gd name="connsiteY7"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86200">
                <a:moveTo>
                  <a:pt x="6521576" y="2811867"/>
                </a:moveTo>
                <a:lnTo>
                  <a:pt x="6521576" y="2900169"/>
                </a:lnTo>
                <a:lnTo>
                  <a:pt x="6931151" y="2900169"/>
                </a:lnTo>
                <a:lnTo>
                  <a:pt x="6931151" y="2811867"/>
                </a:lnTo>
                <a:close/>
                <a:moveTo>
                  <a:pt x="0" y="0"/>
                </a:moveTo>
                <a:lnTo>
                  <a:pt x="9144000" y="0"/>
                </a:lnTo>
                <a:lnTo>
                  <a:pt x="9144000" y="3886200"/>
                </a:lnTo>
                <a:lnTo>
                  <a:pt x="0" y="38862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040636" y="3200400"/>
            <a:ext cx="8110728" cy="457200"/>
          </a:xfrm>
        </p:spPr>
        <p:txBody>
          <a:bodyPr anchor="ctr"/>
          <a:lstStyle>
            <a:lvl1pPr algn="ctr">
              <a:defRPr sz="4800"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046720" y="4745736"/>
            <a:ext cx="1389888" cy="1280160"/>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42E7004C-CFEF-6E88-A3C1-60FBC7F8CD13}"/>
              </a:ext>
            </a:extLst>
          </p:cNvPr>
          <p:cNvSpPr/>
          <p:nvPr userDrawn="1"/>
        </p:nvSpPr>
        <p:spPr>
          <a:xfrm>
            <a:off x="8048624" y="4293195"/>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3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399" y="609600"/>
            <a:ext cx="10058400" cy="914400"/>
          </a:xfrm>
        </p:spPr>
        <p:txBody>
          <a:bodyPr/>
          <a:lstStyle>
            <a:lvl1pP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1855945"/>
            <a:ext cx="9820656"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52133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88720" y="609600"/>
            <a:ext cx="9829800" cy="914400"/>
          </a:xfrm>
        </p:spPr>
        <p:txBody>
          <a:bodyPr/>
          <a:lstStyle>
            <a:lvl1pPr algn="ct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88720" y="1746504"/>
            <a:ext cx="9829800"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64184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5" name="Picture Placeholder 4">
            <a:extLst>
              <a:ext uri="{FF2B5EF4-FFF2-40B4-BE49-F238E27FC236}">
                <a16:creationId xmlns:a16="http://schemas.microsoft.com/office/drawing/2014/main" id="{B7811310-A21F-0BFB-8198-22EDFCF9F45B}"/>
              </a:ext>
            </a:extLst>
          </p:cNvPr>
          <p:cNvSpPr>
            <a:spLocks noGrp="1"/>
          </p:cNvSpPr>
          <p:nvPr>
            <p:ph type="pic" sz="quarter" idx="10"/>
          </p:nvPr>
        </p:nvSpPr>
        <p:spPr>
          <a:xfrm>
            <a:off x="5370576" y="658368"/>
            <a:ext cx="6821424" cy="3346704"/>
          </a:xfrm>
          <a:prstGeom prst="rect">
            <a:avLst/>
          </a:prstGeom>
        </p:spPr>
        <p:txBody>
          <a:bodyPr wrap="square">
            <a:noAutofit/>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A73D2EFC-F14F-5508-06EE-4E5B5C535E16}"/>
              </a:ext>
            </a:extLst>
          </p:cNvPr>
          <p:cNvCxnSpPr>
            <a:cxnSpLocks/>
          </p:cNvCxnSpPr>
          <p:nvPr userDrawn="1"/>
        </p:nvCxnSpPr>
        <p:spPr>
          <a:xfrm>
            <a:off x="1819102" y="554884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8A6ACFB-D620-056D-1C62-903C5FBCEBCF}"/>
              </a:ext>
            </a:extLst>
          </p:cNvPr>
          <p:cNvSpPr>
            <a:spLocks noGrp="1"/>
          </p:cNvSpPr>
          <p:nvPr>
            <p:ph type="subTitle" idx="1"/>
          </p:nvPr>
        </p:nvSpPr>
        <p:spPr>
          <a:xfrm>
            <a:off x="1819656" y="5943600"/>
            <a:ext cx="4809744" cy="256032"/>
          </a:xfrm>
        </p:spPr>
        <p:txBody>
          <a:bodyPr/>
          <a:lstStyle>
            <a:lvl1pPr marL="0" indent="0" algn="l">
              <a:buNone/>
              <a:defRPr sz="2000" cap="all" spc="2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819656" y="2459736"/>
            <a:ext cx="5157216" cy="2670048"/>
          </a:xfrm>
        </p:spPr>
        <p:txBody>
          <a:bodyPr anchor="b"/>
          <a:lstStyle>
            <a:lvl1pPr algn="l">
              <a:lnSpc>
                <a:spcPts val="5200"/>
              </a:lnSpc>
              <a:defRPr sz="3600" spc="0" baseline="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06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021824"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298448"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3886200"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47395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03427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473952"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473952"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708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708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6E73E07-0346-2BA8-44BC-6CB3BDEAAA99}"/>
              </a:ext>
            </a:extLst>
          </p:cNvPr>
          <p:cNvCxnSpPr>
            <a:cxnSpLocks/>
          </p:cNvCxnSpPr>
          <p:nvPr userDrawn="1"/>
        </p:nvCxnSpPr>
        <p:spPr>
          <a:xfrm>
            <a:off x="45924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E62977-27C7-5882-6A33-75257911D09A}"/>
              </a:ext>
            </a:extLst>
          </p:cNvPr>
          <p:cNvCxnSpPr>
            <a:cxnSpLocks/>
          </p:cNvCxnSpPr>
          <p:nvPr userDrawn="1"/>
        </p:nvCxnSpPr>
        <p:spPr>
          <a:xfrm>
            <a:off x="2004720"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05476C-2972-A423-7282-BABA9AAB32E6}"/>
              </a:ext>
            </a:extLst>
          </p:cNvPr>
          <p:cNvCxnSpPr>
            <a:cxnSpLocks/>
          </p:cNvCxnSpPr>
          <p:nvPr userDrawn="1"/>
        </p:nvCxnSpPr>
        <p:spPr>
          <a:xfrm>
            <a:off x="9737699"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0D781B-3CB4-A523-427F-3D444B28E60E}"/>
              </a:ext>
            </a:extLst>
          </p:cNvPr>
          <p:cNvCxnSpPr>
            <a:cxnSpLocks/>
          </p:cNvCxnSpPr>
          <p:nvPr userDrawn="1"/>
        </p:nvCxnSpPr>
        <p:spPr>
          <a:xfrm>
            <a:off x="71832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4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332720"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63677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4224528"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84885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381744"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51052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51052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34272"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34272"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4684061"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2096160"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983798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730623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8">
            <a:extLst>
              <a:ext uri="{FF2B5EF4-FFF2-40B4-BE49-F238E27FC236}">
                <a16:creationId xmlns:a16="http://schemas.microsoft.com/office/drawing/2014/main" id="{09A756E1-5275-58A9-7B09-95BEA4F4FACA}"/>
              </a:ext>
            </a:extLst>
          </p:cNvPr>
          <p:cNvSpPr>
            <a:spLocks noGrp="1"/>
          </p:cNvSpPr>
          <p:nvPr>
            <p:ph type="pic" sz="quarter" idx="24"/>
          </p:nvPr>
        </p:nvSpPr>
        <p:spPr>
          <a:xfrm>
            <a:off x="163677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A4DA2F88-85BF-29B8-6321-AF19B25A6261}"/>
              </a:ext>
            </a:extLst>
          </p:cNvPr>
          <p:cNvSpPr>
            <a:spLocks noGrp="1"/>
          </p:cNvSpPr>
          <p:nvPr>
            <p:ph type="pic" sz="quarter" idx="25"/>
          </p:nvPr>
        </p:nvSpPr>
        <p:spPr>
          <a:xfrm>
            <a:off x="4224528"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4636CEF4-05E9-F5BB-BD6F-6B081DBDCA9D}"/>
              </a:ext>
            </a:extLst>
          </p:cNvPr>
          <p:cNvSpPr>
            <a:spLocks noGrp="1"/>
          </p:cNvSpPr>
          <p:nvPr>
            <p:ph type="pic" sz="quarter" idx="26"/>
          </p:nvPr>
        </p:nvSpPr>
        <p:spPr>
          <a:xfrm>
            <a:off x="684885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67B57C06-A1D0-7C74-6A14-2BFF0B1FC172}"/>
              </a:ext>
            </a:extLst>
          </p:cNvPr>
          <p:cNvSpPr>
            <a:spLocks noGrp="1"/>
          </p:cNvSpPr>
          <p:nvPr>
            <p:ph type="pic" sz="quarter" idx="27"/>
          </p:nvPr>
        </p:nvSpPr>
        <p:spPr>
          <a:xfrm>
            <a:off x="9381744"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129844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129844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697C28E5-6260-6DA9-B4F0-665506F52586}"/>
              </a:ext>
            </a:extLst>
          </p:cNvPr>
          <p:cNvSpPr>
            <a:spLocks noGrp="1"/>
          </p:cNvSpPr>
          <p:nvPr>
            <p:ph type="body" sz="quarter" idx="30"/>
          </p:nvPr>
        </p:nvSpPr>
        <p:spPr>
          <a:xfrm>
            <a:off x="3886200"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A594A25E-7F2D-4188-16B7-C34485FDD2F8}"/>
              </a:ext>
            </a:extLst>
          </p:cNvPr>
          <p:cNvSpPr>
            <a:spLocks noGrp="1"/>
          </p:cNvSpPr>
          <p:nvPr>
            <p:ph type="body" sz="quarter" idx="31"/>
          </p:nvPr>
        </p:nvSpPr>
        <p:spPr>
          <a:xfrm>
            <a:off x="3886200"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9" name="Text Placeholder 13">
            <a:extLst>
              <a:ext uri="{FF2B5EF4-FFF2-40B4-BE49-F238E27FC236}">
                <a16:creationId xmlns:a16="http://schemas.microsoft.com/office/drawing/2014/main" id="{584B38BF-6197-486D-7134-F86E1754AF78}"/>
              </a:ext>
            </a:extLst>
          </p:cNvPr>
          <p:cNvSpPr>
            <a:spLocks noGrp="1"/>
          </p:cNvSpPr>
          <p:nvPr>
            <p:ph type="body" sz="quarter" idx="32"/>
          </p:nvPr>
        </p:nvSpPr>
        <p:spPr>
          <a:xfrm>
            <a:off x="651052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0" name="Text Placeholder 13">
            <a:extLst>
              <a:ext uri="{FF2B5EF4-FFF2-40B4-BE49-F238E27FC236}">
                <a16:creationId xmlns:a16="http://schemas.microsoft.com/office/drawing/2014/main" id="{D788F8D9-8CDB-C458-9AAD-0426AB467D2A}"/>
              </a:ext>
            </a:extLst>
          </p:cNvPr>
          <p:cNvSpPr>
            <a:spLocks noGrp="1"/>
          </p:cNvSpPr>
          <p:nvPr>
            <p:ph type="body" sz="quarter" idx="33"/>
          </p:nvPr>
        </p:nvSpPr>
        <p:spPr>
          <a:xfrm>
            <a:off x="651052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31" name="Text Placeholder 13">
            <a:extLst>
              <a:ext uri="{FF2B5EF4-FFF2-40B4-BE49-F238E27FC236}">
                <a16:creationId xmlns:a16="http://schemas.microsoft.com/office/drawing/2014/main" id="{78447882-2C86-B3A7-9450-29A0778E1B08}"/>
              </a:ext>
            </a:extLst>
          </p:cNvPr>
          <p:cNvSpPr>
            <a:spLocks noGrp="1"/>
          </p:cNvSpPr>
          <p:nvPr>
            <p:ph type="body" sz="quarter" idx="34"/>
          </p:nvPr>
        </p:nvSpPr>
        <p:spPr>
          <a:xfrm>
            <a:off x="9034272"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E321AAE1-532A-23F0-9108-055D0D7BDFBA}"/>
              </a:ext>
            </a:extLst>
          </p:cNvPr>
          <p:cNvSpPr>
            <a:spLocks noGrp="1"/>
          </p:cNvSpPr>
          <p:nvPr>
            <p:ph type="body" sz="quarter" idx="35"/>
          </p:nvPr>
        </p:nvSpPr>
        <p:spPr>
          <a:xfrm>
            <a:off x="9034272"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11BC4478-FBEA-422F-73BA-0A422F15D7EA}"/>
              </a:ext>
            </a:extLst>
          </p:cNvPr>
          <p:cNvCxnSpPr>
            <a:cxnSpLocks/>
          </p:cNvCxnSpPr>
          <p:nvPr userDrawn="1"/>
        </p:nvCxnSpPr>
        <p:spPr>
          <a:xfrm>
            <a:off x="4684061"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2096160"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9F7A3-B120-C59A-E379-173F84B7D153}"/>
              </a:ext>
            </a:extLst>
          </p:cNvPr>
          <p:cNvCxnSpPr>
            <a:cxnSpLocks/>
          </p:cNvCxnSpPr>
          <p:nvPr userDrawn="1"/>
        </p:nvCxnSpPr>
        <p:spPr>
          <a:xfrm>
            <a:off x="983798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73A4E7-9D16-A6C0-E297-A36B10A2FABB}"/>
              </a:ext>
            </a:extLst>
          </p:cNvPr>
          <p:cNvCxnSpPr>
            <a:cxnSpLocks/>
          </p:cNvCxnSpPr>
          <p:nvPr userDrawn="1"/>
        </p:nvCxnSpPr>
        <p:spPr>
          <a:xfrm>
            <a:off x="730623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
        <p:nvSpPr>
          <p:cNvPr id="25" name="Footer Placeholder 24">
            <a:extLst>
              <a:ext uri="{FF2B5EF4-FFF2-40B4-BE49-F238E27FC236}">
                <a16:creationId xmlns:a16="http://schemas.microsoft.com/office/drawing/2014/main" id="{010F9766-B67A-A34E-2927-9A2D6360F77A}"/>
              </a:ext>
            </a:extLst>
          </p:cNvPr>
          <p:cNvSpPr>
            <a:spLocks noGrp="1"/>
          </p:cNvSpPr>
          <p:nvPr>
            <p:ph type="ftr" sz="quarter" idx="3"/>
          </p:nvPr>
        </p:nvSpPr>
        <p:spPr>
          <a:xfrm rot="16200000">
            <a:off x="-242952" y="1451496"/>
            <a:ext cx="1784352" cy="189457"/>
          </a:xfrm>
          <a:prstGeom prst="rect">
            <a:avLst/>
          </a:prstGeom>
        </p:spPr>
        <p:txBody>
          <a:bodyPr vert="horz" lIns="0" tIns="0" rIns="0" bIns="0" rtlCol="0" anchor="ctr"/>
          <a:lstStyle>
            <a:lvl1pPr algn="l">
              <a:defRPr sz="1200" cap="all" spc="100" baseline="0">
                <a:solidFill>
                  <a:schemeClr val="accent1"/>
                </a:solidFill>
                <a:latin typeface="Posterama" panose="020B0504020200020000" pitchFamily="34" charset="0"/>
              </a:defRPr>
            </a:lvl1pPr>
          </a:lstStyle>
          <a:p>
            <a:r>
              <a:rPr lang="en-US" dirty="0"/>
              <a:t>presentation title</a:t>
            </a:r>
          </a:p>
        </p:txBody>
      </p:sp>
      <p:cxnSp>
        <p:nvCxnSpPr>
          <p:cNvPr id="4" name="Straight Connector 3">
            <a:extLst>
              <a:ext uri="{FF2B5EF4-FFF2-40B4-BE49-F238E27FC236}">
                <a16:creationId xmlns:a16="http://schemas.microsoft.com/office/drawing/2014/main" id="{C0A131BE-DFE5-28BE-2AF8-50ADF9AFDB94}"/>
              </a:ext>
            </a:extLst>
          </p:cNvPr>
          <p:cNvCxnSpPr>
            <a:cxnSpLocks/>
          </p:cNvCxnSpPr>
          <p:nvPr userDrawn="1"/>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4" r:id="rId16"/>
    <p:sldLayoutId id="2147483655" r:id="rId17"/>
    <p:sldLayoutId id="2147483656" r:id="rId18"/>
    <p:sldLayoutId id="214748365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pexels.com/photo/adventure-air-aircraft-balloon-210012/"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goodfreephotos.com/other-landscapes/waterfall-landscape-in-nature.jpg.php"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hyperlink" Target="https://publicdomainpictures.net/view-image.php?image=87960&amp;picture=geometric-circles-seamless-pattern"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3" Type="http://schemas.openxmlformats.org/officeDocument/2006/relationships/image" Target="../media/image8.jpg"/><Relationship Id="rId18" Type="http://schemas.openxmlformats.org/officeDocument/2006/relationships/hyperlink" Target="https://commons.wikimedia.org/wiki/Category:Van_Wickle_Gates" TargetMode="External"/><Relationship Id="rId26" Type="http://schemas.openxmlformats.org/officeDocument/2006/relationships/hyperlink" Target="https://mondspeer.deviantart.com/art/Private-Investigator-Smiley-484172261" TargetMode="External"/><Relationship Id="rId3" Type="http://schemas.openxmlformats.org/officeDocument/2006/relationships/image" Target="../media/image3.jpg"/><Relationship Id="rId21" Type="http://schemas.openxmlformats.org/officeDocument/2006/relationships/image" Target="../media/image12.png"/><Relationship Id="rId34" Type="http://schemas.openxmlformats.org/officeDocument/2006/relationships/hyperlink" Target="https://pixabay.com/en/comic-blast-blast-effect-2340467/" TargetMode="External"/><Relationship Id="rId7" Type="http://schemas.openxmlformats.org/officeDocument/2006/relationships/image" Target="../media/image5.jpg"/><Relationship Id="rId12" Type="http://schemas.openxmlformats.org/officeDocument/2006/relationships/hyperlink" Target="https://www.viaggi-usa.it/fort-worth-texas/" TargetMode="External"/><Relationship Id="rId17" Type="http://schemas.openxmlformats.org/officeDocument/2006/relationships/image" Target="../media/image10.jpg"/><Relationship Id="rId25" Type="http://schemas.openxmlformats.org/officeDocument/2006/relationships/image" Target="../media/image14.png"/><Relationship Id="rId33"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hyperlink" Target="https://www.publicdomainpictures.net/view-image.php?image=198603&amp;picture=chicago-cloud-gate" TargetMode="External"/><Relationship Id="rId20" Type="http://schemas.openxmlformats.org/officeDocument/2006/relationships/hyperlink" Target="https://www.flickr.com/photos/momentsforzen/8347972436" TargetMode="External"/><Relationship Id="rId29"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pxfuel.com/en/free-photo-qevxb" TargetMode="External"/><Relationship Id="rId11" Type="http://schemas.openxmlformats.org/officeDocument/2006/relationships/image" Target="../media/image7.jpg"/><Relationship Id="rId24" Type="http://schemas.openxmlformats.org/officeDocument/2006/relationships/hyperlink" Target="https://pixabay.com/en/icon-building-school-university-1691285/" TargetMode="External"/><Relationship Id="rId32" Type="http://schemas.openxmlformats.org/officeDocument/2006/relationships/hyperlink" Target="https://openclipart.org/detail/188854/cartoon-truck-by-cyberscooty-188854" TargetMode="External"/><Relationship Id="rId5" Type="http://schemas.openxmlformats.org/officeDocument/2006/relationships/image" Target="../media/image4.jpg"/><Relationship Id="rId15" Type="http://schemas.openxmlformats.org/officeDocument/2006/relationships/image" Target="../media/image9.jpg"/><Relationship Id="rId23" Type="http://schemas.openxmlformats.org/officeDocument/2006/relationships/image" Target="../media/image13.png"/><Relationship Id="rId28" Type="http://schemas.openxmlformats.org/officeDocument/2006/relationships/hyperlink" Target="https://www.pngall.com/emoji-png/" TargetMode="External"/><Relationship Id="rId36" Type="http://schemas.openxmlformats.org/officeDocument/2006/relationships/hyperlink" Target="https://www.flickr.com/photos/diannbayes/40331747464" TargetMode="External"/><Relationship Id="rId10" Type="http://schemas.openxmlformats.org/officeDocument/2006/relationships/hyperlink" Target="https://www.travelthewholeworld.org/2015/05/top-10-beaches-to-go-to-in-2015.html" TargetMode="External"/><Relationship Id="rId19" Type="http://schemas.openxmlformats.org/officeDocument/2006/relationships/image" Target="../media/image11.jpg"/><Relationship Id="rId31" Type="http://schemas.openxmlformats.org/officeDocument/2006/relationships/image" Target="../media/image17.png"/><Relationship Id="rId4" Type="http://schemas.openxmlformats.org/officeDocument/2006/relationships/hyperlink" Target="https://pixabay.com/en/kansas-farm-scenic-sky-clouds-243079/" TargetMode="External"/><Relationship Id="rId9" Type="http://schemas.openxmlformats.org/officeDocument/2006/relationships/image" Target="../media/image6.jpg"/><Relationship Id="rId14" Type="http://schemas.openxmlformats.org/officeDocument/2006/relationships/hyperlink" Target="https://www.flickr.com/photos/simmons_tx/8538677179" TargetMode="External"/><Relationship Id="rId22" Type="http://schemas.openxmlformats.org/officeDocument/2006/relationships/hyperlink" Target="https://www.deviantart.com/mondspeer/art/Famous-Smileys-Baby-513461292" TargetMode="External"/><Relationship Id="rId27" Type="http://schemas.openxmlformats.org/officeDocument/2006/relationships/image" Target="../media/image15.png"/><Relationship Id="rId30" Type="http://schemas.openxmlformats.org/officeDocument/2006/relationships/hyperlink" Target="https://www.publicdomainpictures.net/en/view-image.php?image=316444&amp;picture=emoji-blowing-kiss" TargetMode="External"/><Relationship Id="rId35" Type="http://schemas.openxmlformats.org/officeDocument/2006/relationships/image" Target="../media/image19.jpg"/><Relationship Id="rId8" Type="http://schemas.openxmlformats.org/officeDocument/2006/relationships/hyperlink" Target="https://www.goodfreephotos.com/united-states/texas/dallas/dallas-texas-downtown.jpg.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xhere.com/ko/photo/138550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pxhere.com/en/photo/71997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publicdomainpictures.net/en/view-image.php?image=231812&amp;picture=scenic-landscap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effectivechildtherapy.org/therapies/therapy-or-medication/their-projects-off-to-a-good-star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B829FC-0ACD-46C3-5D7E-74FB2C721D7D}"/>
              </a:ext>
            </a:extLst>
          </p:cNvPr>
          <p:cNvPicPr>
            <a:picLocks noGrp="1" noChangeAspect="1"/>
          </p:cNvPicPr>
          <p:nvPr>
            <p:ph type="pic" sz="quarter" idx="10"/>
          </p:nvPr>
        </p:nvPicPr>
        <p:blipFill>
          <a:blip r:embed="rId3">
            <a:lum bright="70000" contrast="-70000"/>
            <a:extLst>
              <a:ext uri="{BEBA8EAE-BF5A-486C-A8C5-ECC9F3942E4B}">
                <a14:imgProps xmlns:a14="http://schemas.microsoft.com/office/drawing/2010/main">
                  <a14:imgLayer r:embed="rId4">
                    <a14:imgEffect>
                      <a14:colorTemperature colorTemp="5692"/>
                    </a14:imgEffect>
                    <a14:imgEffect>
                      <a14:saturation sat="320000"/>
                    </a14:imgEffect>
                  </a14:imgLayer>
                </a14:imgProps>
              </a:ext>
              <a:ext uri="{837473B0-CC2E-450A-ABE3-18F120FF3D39}">
                <a1611:picAttrSrcUrl xmlns:a1611="http://schemas.microsoft.com/office/drawing/2016/11/main" r:id="rId5"/>
              </a:ext>
            </a:extLst>
          </a:blip>
          <a:srcRect/>
          <a:stretch/>
        </p:blipFill>
        <p:spPr/>
      </p:pic>
      <p:sp>
        <p:nvSpPr>
          <p:cNvPr id="4" name="Title 3">
            <a:extLst>
              <a:ext uri="{FF2B5EF4-FFF2-40B4-BE49-F238E27FC236}">
                <a16:creationId xmlns:a16="http://schemas.microsoft.com/office/drawing/2014/main" id="{305E10E9-9AB7-0642-D4C4-DDFDAB7B5B2C}"/>
              </a:ext>
            </a:extLst>
          </p:cNvPr>
          <p:cNvSpPr>
            <a:spLocks noGrp="1"/>
          </p:cNvSpPr>
          <p:nvPr>
            <p:ph type="title"/>
          </p:nvPr>
        </p:nvSpPr>
        <p:spPr>
          <a:xfrm>
            <a:off x="838200" y="2153920"/>
            <a:ext cx="10515600" cy="1595120"/>
          </a:xfrm>
        </p:spPr>
        <p:txBody>
          <a:bodyPr/>
          <a:lstStyle/>
          <a:p>
            <a:r>
              <a:rPr lang="en-US" sz="5400" dirty="0" err="1">
                <a:solidFill>
                  <a:srgbClr val="00518E"/>
                </a:solidFill>
              </a:rPr>
              <a:t>Leadership</a:t>
            </a:r>
            <a:r>
              <a:rPr lang="en-US" sz="5400" dirty="0" err="1">
                <a:solidFill>
                  <a:srgbClr val="0070C0"/>
                </a:solidFill>
                <a:latin typeface="Wingdings 3" panose="05040102010807070707" pitchFamily="18" charset="2"/>
              </a:rPr>
              <a:t>a</a:t>
            </a:r>
            <a:r>
              <a:rPr lang="en-US" sz="5400" dirty="0" err="1">
                <a:solidFill>
                  <a:srgbClr val="0070C0"/>
                </a:solidFill>
              </a:rPr>
              <a:t>evaluation</a:t>
            </a:r>
            <a:r>
              <a:rPr lang="en-US" sz="5400" dirty="0" err="1">
                <a:solidFill>
                  <a:srgbClr val="0070C0"/>
                </a:solidFill>
                <a:latin typeface="Wingdings 3" panose="05040102010807070707" pitchFamily="18" charset="2"/>
              </a:rPr>
              <a:t>e</a:t>
            </a:r>
            <a:r>
              <a:rPr lang="en-US" sz="5400" dirty="0" err="1">
                <a:solidFill>
                  <a:srgbClr val="0996FF"/>
                </a:solidFill>
              </a:rPr>
              <a:t>communication</a:t>
            </a:r>
            <a:endParaRPr lang="en-US" sz="5400" dirty="0">
              <a:solidFill>
                <a:srgbClr val="0996FF"/>
              </a:solidFill>
            </a:endParaRPr>
          </a:p>
        </p:txBody>
      </p:sp>
      <p:sp>
        <p:nvSpPr>
          <p:cNvPr id="2" name="Subtitle 1">
            <a:extLst>
              <a:ext uri="{FF2B5EF4-FFF2-40B4-BE49-F238E27FC236}">
                <a16:creationId xmlns:a16="http://schemas.microsoft.com/office/drawing/2014/main" id="{A1307D8B-2864-21B6-1CE1-B605F29281C5}"/>
              </a:ext>
            </a:extLst>
          </p:cNvPr>
          <p:cNvSpPr>
            <a:spLocks noGrp="1"/>
          </p:cNvSpPr>
          <p:nvPr>
            <p:ph type="subTitle" idx="1"/>
          </p:nvPr>
        </p:nvSpPr>
        <p:spPr>
          <a:xfrm>
            <a:off x="838200" y="6099048"/>
            <a:ext cx="10642600" cy="291592"/>
          </a:xfrm>
        </p:spPr>
        <p:txBody>
          <a:bodyPr/>
          <a:lstStyle/>
          <a:p>
            <a:r>
              <a:rPr lang="en-US"/>
              <a:t>Susan M Krause </a:t>
            </a:r>
            <a:r>
              <a:rPr lang="en-US" dirty="0"/>
              <a:t>– city of Waco parks and recreation​</a:t>
            </a:r>
          </a:p>
        </p:txBody>
      </p:sp>
    </p:spTree>
    <p:extLst>
      <p:ext uri="{BB962C8B-B14F-4D97-AF65-F5344CB8AC3E}">
        <p14:creationId xmlns:p14="http://schemas.microsoft.com/office/powerpoint/2010/main" val="8552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6339-FE97-05FA-FE06-2B65F47B3F3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77EF4F-EDC0-88C6-D2C3-F8BE4548BB89}"/>
              </a:ext>
            </a:extLst>
          </p:cNvPr>
          <p:cNvSpPr>
            <a:spLocks noGrp="1"/>
          </p:cNvSpPr>
          <p:nvPr>
            <p:ph type="title"/>
          </p:nvPr>
        </p:nvSpPr>
        <p:spPr/>
        <p:txBody>
          <a:bodyPr/>
          <a:lstStyle/>
          <a:p>
            <a:r>
              <a:rPr lang="en-US" dirty="0"/>
              <a:t>Communication</a:t>
            </a:r>
          </a:p>
        </p:txBody>
      </p:sp>
      <p:sp>
        <p:nvSpPr>
          <p:cNvPr id="8" name="Content Placeholder 7">
            <a:extLst>
              <a:ext uri="{FF2B5EF4-FFF2-40B4-BE49-F238E27FC236}">
                <a16:creationId xmlns:a16="http://schemas.microsoft.com/office/drawing/2014/main" id="{EBE1B6C8-1249-6AC0-EA30-22EB41EB0B48}"/>
              </a:ext>
            </a:extLst>
          </p:cNvPr>
          <p:cNvSpPr>
            <a:spLocks noGrp="1"/>
          </p:cNvSpPr>
          <p:nvPr>
            <p:ph idx="1"/>
          </p:nvPr>
        </p:nvSpPr>
        <p:spPr/>
        <p:txBody>
          <a:bodyPr/>
          <a:lstStyle/>
          <a:p>
            <a:r>
              <a:rPr lang="en-US" dirty="0"/>
              <a:t>Receiving Feedback – Step One – calm the instinct to be defensive.  Pause to prepare yourself and be ready to actively listen.</a:t>
            </a:r>
          </a:p>
          <a:p>
            <a:pPr lvl="1"/>
            <a:r>
              <a:rPr lang="en-US" dirty="0"/>
              <a:t>Appreciate – if you express gratitude, it will open the door for people to feel safe offering and accepting feedback.</a:t>
            </a:r>
          </a:p>
          <a:p>
            <a:pPr lvl="1"/>
            <a:r>
              <a:rPr lang="en-US" dirty="0"/>
              <a:t>Listen and Reflect – Focus on understanding the feedback rather than refuting it.  If you are unclear about anything, ask questions.</a:t>
            </a:r>
          </a:p>
          <a:p>
            <a:pPr lvl="1"/>
            <a:r>
              <a:rPr lang="en-US" dirty="0"/>
              <a:t>Engage – Try to get on the same page and work on solutions.</a:t>
            </a:r>
          </a:p>
          <a:p>
            <a:pPr lvl="1"/>
            <a:endParaRPr lang="en-US" dirty="0"/>
          </a:p>
          <a:p>
            <a:r>
              <a:rPr lang="en-US" dirty="0"/>
              <a:t>Offering Feedback – Step One – ask for consent.  This helps the receiver prepare mentally and emotionally.  It always helps to deliver the feedback in the way the listener is more likely to hear it.  Be specific.  Be objective.  Ask the receiver to share their perspective and work together on a solution.</a:t>
            </a:r>
          </a:p>
        </p:txBody>
      </p:sp>
      <p:sp>
        <p:nvSpPr>
          <p:cNvPr id="4" name="Slide Number Placeholder 3">
            <a:extLst>
              <a:ext uri="{FF2B5EF4-FFF2-40B4-BE49-F238E27FC236}">
                <a16:creationId xmlns:a16="http://schemas.microsoft.com/office/drawing/2014/main" id="{53BA367B-3356-2CBD-7770-07124F92E89F}"/>
              </a:ext>
            </a:extLst>
          </p:cNvPr>
          <p:cNvSpPr>
            <a:spLocks noGrp="1"/>
          </p:cNvSpPr>
          <p:nvPr>
            <p:ph type="sldNum" sz="quarter" idx="11"/>
          </p:nvPr>
        </p:nvSpPr>
        <p:spPr/>
        <p:txBody>
          <a:bodyPr/>
          <a:lstStyle/>
          <a:p>
            <a:fld id="{75DF2D63-3FF5-D547-96B9-BE9CCD1ABA58}" type="slidenum">
              <a:rPr lang="en-US" smtClean="0"/>
              <a:pPr/>
              <a:t>10</a:t>
            </a:fld>
            <a:endParaRPr lang="en-US" dirty="0"/>
          </a:p>
        </p:txBody>
      </p:sp>
    </p:spTree>
    <p:extLst>
      <p:ext uri="{BB962C8B-B14F-4D97-AF65-F5344CB8AC3E}">
        <p14:creationId xmlns:p14="http://schemas.microsoft.com/office/powerpoint/2010/main" val="35229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7103A8-AEEA-50D3-BE61-CC85D24BDF23}"/>
              </a:ext>
            </a:extLst>
          </p:cNvPr>
          <p:cNvSpPr>
            <a:spLocks noGrp="1"/>
          </p:cNvSpPr>
          <p:nvPr>
            <p:ph type="title"/>
          </p:nvPr>
        </p:nvSpPr>
        <p:spPr>
          <a:xfrm>
            <a:off x="1005840" y="5374640"/>
            <a:ext cx="10414000" cy="530352"/>
          </a:xfrm>
        </p:spPr>
        <p:txBody>
          <a:bodyPr/>
          <a:lstStyle/>
          <a:p>
            <a:r>
              <a:rPr lang="en-US" dirty="0"/>
              <a:t>Questions? Feedback? </a:t>
            </a:r>
          </a:p>
        </p:txBody>
      </p:sp>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p:txBody>
          <a:bodyPr/>
          <a:lstStyle/>
          <a:p>
            <a:fld id="{75DF2D63-3FF5-D547-96B9-BE9CCD1ABA58}" type="slidenum">
              <a:rPr lang="en-US" smtClean="0"/>
              <a:pPr/>
              <a:t>11</a:t>
            </a:fld>
            <a:endParaRPr lang="en-US" dirty="0"/>
          </a:p>
        </p:txBody>
      </p:sp>
      <p:sp>
        <p:nvSpPr>
          <p:cNvPr id="4" name="Text Placeholder 3">
            <a:extLst>
              <a:ext uri="{FF2B5EF4-FFF2-40B4-BE49-F238E27FC236}">
                <a16:creationId xmlns:a16="http://schemas.microsoft.com/office/drawing/2014/main" id="{68003147-27BE-7492-36B6-F405F1156F31}"/>
              </a:ext>
            </a:extLst>
          </p:cNvPr>
          <p:cNvSpPr>
            <a:spLocks noGrp="1"/>
          </p:cNvSpPr>
          <p:nvPr>
            <p:ph type="body" sz="quarter" idx="12"/>
          </p:nvPr>
        </p:nvSpPr>
        <p:spPr>
          <a:xfrm>
            <a:off x="2834640" y="1874520"/>
            <a:ext cx="6519672" cy="2971800"/>
          </a:xfrm>
        </p:spPr>
        <p:txBody>
          <a:bodyPr/>
          <a:lstStyle/>
          <a:p>
            <a:r>
              <a:rPr lang="en-US" sz="2800" i="1" spc="100" dirty="0">
                <a:ea typeface="+mn-lt"/>
                <a:cs typeface="Posterama" panose="020B0504020200020000" pitchFamily="34" charset="0"/>
              </a:rPr>
              <a:t>To build a strong team you must see someone else’s strength as a complement to your weakness not a threat to your position or authority.</a:t>
            </a:r>
            <a:endParaRPr lang="en-US" sz="2800" i="1" spc="0" dirty="0">
              <a:ea typeface="+mn-lt"/>
              <a:cs typeface="+mn-lt"/>
            </a:endParaRPr>
          </a:p>
        </p:txBody>
      </p:sp>
    </p:spTree>
    <p:extLst>
      <p:ext uri="{BB962C8B-B14F-4D97-AF65-F5344CB8AC3E}">
        <p14:creationId xmlns:p14="http://schemas.microsoft.com/office/powerpoint/2010/main" val="40942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D8705D1-EA1F-3113-ABE0-EC474D1F18DA}"/>
              </a:ext>
            </a:extLst>
          </p:cNvPr>
          <p:cNvPicPr>
            <a:picLocks noGrp="1" noChangeAspect="1"/>
          </p:cNvPicPr>
          <p:nvPr>
            <p:ph type="pic" sz="quarter" idx="12"/>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3218"/>
                    </a14:imgEffect>
                    <a14:imgEffect>
                      <a14:saturation sat="0"/>
                    </a14:imgEffect>
                  </a14:imgLayer>
                </a14:imgProps>
              </a:ext>
              <a:ext uri="{837473B0-CC2E-450A-ABE3-18F120FF3D39}">
                <a1611:picAttrSrcUrl xmlns:a1611="http://schemas.microsoft.com/office/drawing/2016/11/main" r:id="rId5"/>
              </a:ext>
            </a:extLst>
          </a:blip>
          <a:srcRect/>
          <a:stretch/>
        </p:blipFill>
        <p:spPr/>
      </p:pic>
      <p:sp>
        <p:nvSpPr>
          <p:cNvPr id="19" name="Title 18">
            <a:extLst>
              <a:ext uri="{FF2B5EF4-FFF2-40B4-BE49-F238E27FC236}">
                <a16:creationId xmlns:a16="http://schemas.microsoft.com/office/drawing/2014/main" id="{1130D679-D78E-1F15-EC3D-4BED6D69B35F}"/>
              </a:ext>
            </a:extLst>
          </p:cNvPr>
          <p:cNvSpPr>
            <a:spLocks noGrp="1"/>
          </p:cNvSpPr>
          <p:nvPr>
            <p:ph type="title"/>
          </p:nvPr>
        </p:nvSpPr>
        <p:spPr/>
        <p:txBody>
          <a:bodyPr/>
          <a:lstStyle/>
          <a:p>
            <a:r>
              <a:rPr lang="en-US" dirty="0"/>
              <a:t>Thank you </a:t>
            </a:r>
          </a:p>
        </p:txBody>
      </p:sp>
      <p:pic>
        <p:nvPicPr>
          <p:cNvPr id="22" name="Picture Placeholder 25">
            <a:extLst>
              <a:ext uri="{FF2B5EF4-FFF2-40B4-BE49-F238E27FC236}">
                <a16:creationId xmlns:a16="http://schemas.microsoft.com/office/drawing/2014/main" id="{862BA3D8-52E1-692C-F244-F7882DAD2287}"/>
              </a:ext>
            </a:extLst>
          </p:cNvPr>
          <p:cNvPicPr>
            <a:picLocks noGrp="1" noChangeAspect="1"/>
          </p:cNvPicPr>
          <p:nvPr>
            <p:ph type="pic" sz="quarter" idx="13"/>
          </p:nvPr>
        </p:nvPicPr>
        <p:blipFill>
          <a:blip r:embed="rId6">
            <a:extLst>
              <a:ext uri="{837473B0-CC2E-450A-ABE3-18F120FF3D39}">
                <a1611:picAttrSrcUrl xmlns:a1611="http://schemas.microsoft.com/office/drawing/2016/11/main" r:id="rId7"/>
              </a:ext>
            </a:extLst>
          </a:blip>
          <a:srcRect/>
          <a:stretch/>
        </p:blipFill>
        <p:spPr/>
      </p:pic>
      <p:sp>
        <p:nvSpPr>
          <p:cNvPr id="27" name="Text Placeholder 26">
            <a:extLst>
              <a:ext uri="{FF2B5EF4-FFF2-40B4-BE49-F238E27FC236}">
                <a16:creationId xmlns:a16="http://schemas.microsoft.com/office/drawing/2014/main" id="{BB8B6963-69FE-8A03-5E86-2BF855024B00}"/>
              </a:ext>
            </a:extLst>
          </p:cNvPr>
          <p:cNvSpPr>
            <a:spLocks noGrp="1"/>
          </p:cNvSpPr>
          <p:nvPr>
            <p:ph type="body" sz="quarter" idx="14"/>
          </p:nvPr>
        </p:nvSpPr>
        <p:spPr/>
        <p:txBody>
          <a:bodyPr/>
          <a:lstStyle/>
          <a:p>
            <a:pPr marL="0" indent="0" algn="ctr">
              <a:lnSpc>
                <a:spcPts val="2660"/>
              </a:lnSpc>
              <a:spcBef>
                <a:spcPts val="0"/>
              </a:spcBef>
              <a:buNone/>
            </a:pPr>
            <a:r>
              <a:rPr lang="en-US" sz="2000" b="1" cap="all" spc="0" dirty="0"/>
              <a:t>Susan M Krause​</a:t>
            </a:r>
          </a:p>
          <a:p>
            <a:pPr marL="0" indent="0" algn="ctr">
              <a:lnSpc>
                <a:spcPts val="2660"/>
              </a:lnSpc>
              <a:spcBef>
                <a:spcPts val="0"/>
              </a:spcBef>
              <a:buNone/>
            </a:pPr>
            <a:r>
              <a:rPr lang="en-US" sz="2000" b="1" cap="all" spc="0" dirty="0"/>
              <a:t>susank@wacotx.gov</a:t>
            </a:r>
          </a:p>
        </p:txBody>
      </p:sp>
    </p:spTree>
    <p:extLst>
      <p:ext uri="{BB962C8B-B14F-4D97-AF65-F5344CB8AC3E}">
        <p14:creationId xmlns:p14="http://schemas.microsoft.com/office/powerpoint/2010/main" val="33341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4788-646A-CF90-D67D-14752A71745D}"/>
              </a:ext>
            </a:extLst>
          </p:cNvPr>
          <p:cNvSpPr>
            <a:spLocks noGrp="1"/>
          </p:cNvSpPr>
          <p:nvPr>
            <p:ph type="title"/>
          </p:nvPr>
        </p:nvSpPr>
        <p:spPr/>
        <p:txBody>
          <a:bodyPr/>
          <a:lstStyle/>
          <a:p>
            <a:r>
              <a:rPr lang="en-US" dirty="0"/>
              <a:t>Hello!!</a:t>
            </a:r>
          </a:p>
        </p:txBody>
      </p:sp>
      <p:sp>
        <p:nvSpPr>
          <p:cNvPr id="5" name="Footer Placeholder 4">
            <a:extLst>
              <a:ext uri="{FF2B5EF4-FFF2-40B4-BE49-F238E27FC236}">
                <a16:creationId xmlns:a16="http://schemas.microsoft.com/office/drawing/2014/main" id="{241D8BC6-DD9D-7F06-3B9F-9F2B462E4984}"/>
              </a:ext>
            </a:extLst>
          </p:cNvPr>
          <p:cNvSpPr>
            <a:spLocks noGrp="1"/>
          </p:cNvSpPr>
          <p:nvPr>
            <p:ph type="ftr" sz="quarter" idx="12"/>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B6586F16-C3E1-6E51-D140-EF50382CA456}"/>
              </a:ext>
            </a:extLst>
          </p:cNvPr>
          <p:cNvSpPr>
            <a:spLocks noGrp="1"/>
          </p:cNvSpPr>
          <p:nvPr>
            <p:ph type="sldNum" sz="quarter" idx="11"/>
          </p:nvPr>
        </p:nvSpPr>
        <p:spPr/>
        <p:txBody>
          <a:bodyPr/>
          <a:lstStyle/>
          <a:p>
            <a:fld id="{75DF2D63-3FF5-D547-96B9-BE9CCD1ABA58}" type="slidenum">
              <a:rPr lang="en-US" smtClean="0"/>
              <a:pPr/>
              <a:t>2</a:t>
            </a:fld>
            <a:endParaRPr lang="en-US" dirty="0"/>
          </a:p>
        </p:txBody>
      </p:sp>
      <p:pic>
        <p:nvPicPr>
          <p:cNvPr id="7" name="Picture Placeholder 6">
            <a:extLst>
              <a:ext uri="{FF2B5EF4-FFF2-40B4-BE49-F238E27FC236}">
                <a16:creationId xmlns:a16="http://schemas.microsoft.com/office/drawing/2014/main" id="{7FFC92DA-E590-4A49-8738-10A5D4DBBE6E}"/>
              </a:ext>
            </a:extLst>
          </p:cNvPr>
          <p:cNvPicPr>
            <a:picLocks noGrp="1" noChangeAspect="1"/>
          </p:cNvPicPr>
          <p:nvPr>
            <p:ph type="pic" sz="quarter" idx="13"/>
          </p:nvPr>
        </p:nvPicPr>
        <p:blipFill>
          <a:blip r:embed="rId3"/>
          <a:srcRect/>
          <a:stretch/>
        </p:blipFill>
        <p:spPr>
          <a:xfrm>
            <a:off x="1152524" y="1590675"/>
            <a:ext cx="3724275" cy="3505200"/>
          </a:xfrm>
          <a:custGeom>
            <a:avLst/>
            <a:gdLst>
              <a:gd name="connsiteX0" fmla="*/ 1600200 w 3200400"/>
              <a:gd name="connsiteY0" fmla="*/ 0 h 3200400"/>
              <a:gd name="connsiteX1" fmla="*/ 3200400 w 3200400"/>
              <a:gd name="connsiteY1" fmla="*/ 1600200 h 3200400"/>
              <a:gd name="connsiteX2" fmla="*/ 1600200 w 3200400"/>
              <a:gd name="connsiteY2" fmla="*/ 3200400 h 3200400"/>
              <a:gd name="connsiteX3" fmla="*/ 0 w 3200400"/>
              <a:gd name="connsiteY3" fmla="*/ 1600200 h 3200400"/>
              <a:gd name="connsiteX4" fmla="*/ 1600200 w 32004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3200400">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p:spPr>
      </p:pic>
      <p:sp>
        <p:nvSpPr>
          <p:cNvPr id="3" name="Content Placeholder 2">
            <a:extLst>
              <a:ext uri="{FF2B5EF4-FFF2-40B4-BE49-F238E27FC236}">
                <a16:creationId xmlns:a16="http://schemas.microsoft.com/office/drawing/2014/main" id="{77C9C890-ADC6-0AA7-BBC0-05E856AA7C3C}"/>
              </a:ext>
            </a:extLst>
          </p:cNvPr>
          <p:cNvSpPr>
            <a:spLocks noGrp="1"/>
          </p:cNvSpPr>
          <p:nvPr>
            <p:ph idx="1"/>
          </p:nvPr>
        </p:nvSpPr>
        <p:spPr/>
        <p:txBody>
          <a:bodyPr/>
          <a:lstStyle/>
          <a:p>
            <a:pPr marL="0" indent="0">
              <a:lnSpc>
                <a:spcPts val="2400"/>
              </a:lnSpc>
              <a:buNone/>
            </a:pPr>
            <a:r>
              <a:rPr lang="en-US" sz="2000" spc="0" dirty="0">
                <a:ea typeface="+mn-lt"/>
                <a:cs typeface="+mn-lt"/>
              </a:rPr>
              <a:t>Who am I?</a:t>
            </a:r>
          </a:p>
          <a:p>
            <a:pPr marL="0" indent="0">
              <a:lnSpc>
                <a:spcPts val="2400"/>
              </a:lnSpc>
              <a:buNone/>
            </a:pPr>
            <a:r>
              <a:rPr lang="en-US" dirty="0">
                <a:ea typeface="+mn-lt"/>
                <a:cs typeface="+mn-lt"/>
              </a:rPr>
              <a:t>Where in the world did I come from?</a:t>
            </a:r>
          </a:p>
          <a:p>
            <a:pPr>
              <a:lnSpc>
                <a:spcPts val="2400"/>
              </a:lnSpc>
            </a:pPr>
            <a:r>
              <a:rPr lang="en-US" dirty="0">
                <a:ea typeface="+mn-lt"/>
                <a:cs typeface="+mn-lt"/>
              </a:rPr>
              <a:t>What do I have to share?</a:t>
            </a:r>
          </a:p>
        </p:txBody>
      </p:sp>
    </p:spTree>
    <p:extLst>
      <p:ext uri="{BB962C8B-B14F-4D97-AF65-F5344CB8AC3E}">
        <p14:creationId xmlns:p14="http://schemas.microsoft.com/office/powerpoint/2010/main" val="281013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row: Bent 67">
            <a:extLst>
              <a:ext uri="{FF2B5EF4-FFF2-40B4-BE49-F238E27FC236}">
                <a16:creationId xmlns:a16="http://schemas.microsoft.com/office/drawing/2014/main" id="{636807D4-3B7B-789E-B85D-1FA8EF63D1F9}"/>
              </a:ext>
            </a:extLst>
          </p:cNvPr>
          <p:cNvSpPr/>
          <p:nvPr/>
        </p:nvSpPr>
        <p:spPr>
          <a:xfrm rot="5400000">
            <a:off x="10030872" y="3707928"/>
            <a:ext cx="1959617" cy="955455"/>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Arrow: Circular 49">
            <a:extLst>
              <a:ext uri="{FF2B5EF4-FFF2-40B4-BE49-F238E27FC236}">
                <a16:creationId xmlns:a16="http://schemas.microsoft.com/office/drawing/2014/main" id="{CE190B9B-036D-371E-79DF-2F27ABB8164C}"/>
              </a:ext>
            </a:extLst>
          </p:cNvPr>
          <p:cNvSpPr/>
          <p:nvPr/>
        </p:nvSpPr>
        <p:spPr>
          <a:xfrm rot="5400000">
            <a:off x="6212205" y="1895476"/>
            <a:ext cx="1433830" cy="3352800"/>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32BA3CD-D9A8-0B99-B53C-3FA061822160}"/>
              </a:ext>
            </a:extLst>
          </p:cNvPr>
          <p:cNvSpPr>
            <a:spLocks noGrp="1"/>
          </p:cNvSpPr>
          <p:nvPr>
            <p:ph type="title"/>
          </p:nvPr>
        </p:nvSpPr>
        <p:spPr>
          <a:xfrm>
            <a:off x="1295400" y="581857"/>
            <a:ext cx="3886200" cy="1091495"/>
          </a:xfrm>
        </p:spPr>
        <p:txBody>
          <a:bodyPr/>
          <a:lstStyle/>
          <a:p>
            <a:r>
              <a:rPr lang="en-US" dirty="0"/>
              <a:t>Who am </a:t>
            </a:r>
            <a:r>
              <a:rPr lang="en-US" dirty="0" err="1"/>
              <a:t>i</a:t>
            </a:r>
            <a:r>
              <a:rPr lang="en-US" dirty="0"/>
              <a:t>?</a:t>
            </a:r>
          </a:p>
        </p:txBody>
      </p:sp>
      <p:sp>
        <p:nvSpPr>
          <p:cNvPr id="4" name="Slide Number Placeholder 3">
            <a:extLst>
              <a:ext uri="{FF2B5EF4-FFF2-40B4-BE49-F238E27FC236}">
                <a16:creationId xmlns:a16="http://schemas.microsoft.com/office/drawing/2014/main" id="{577240E6-A4D6-792E-E4D5-3F0FBD2E4579}"/>
              </a:ext>
            </a:extLst>
          </p:cNvPr>
          <p:cNvSpPr>
            <a:spLocks noGrp="1"/>
          </p:cNvSpPr>
          <p:nvPr>
            <p:ph type="sldNum" sz="quarter" idx="11"/>
          </p:nvPr>
        </p:nvSpPr>
        <p:spPr/>
        <p:txBody>
          <a:bodyPr/>
          <a:lstStyle/>
          <a:p>
            <a:fld id="{75DF2D63-3FF5-D547-96B9-BE9CCD1ABA58}" type="slidenum">
              <a:rPr lang="en-US" smtClean="0"/>
              <a:t>3</a:t>
            </a:fld>
            <a:endParaRPr lang="en-US" dirty="0"/>
          </a:p>
        </p:txBody>
      </p:sp>
      <p:pic>
        <p:nvPicPr>
          <p:cNvPr id="13" name="Picture Placeholder 12">
            <a:extLst>
              <a:ext uri="{FF2B5EF4-FFF2-40B4-BE49-F238E27FC236}">
                <a16:creationId xmlns:a16="http://schemas.microsoft.com/office/drawing/2014/main" id="{FCCB9282-FA8C-62FA-2B7B-851C6F9D0F63}"/>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t="6841" b="6841"/>
          <a:stretch>
            <a:fillRect/>
          </a:stretch>
        </p:blipFill>
        <p:spPr>
          <a:xfrm>
            <a:off x="754187" y="2067968"/>
            <a:ext cx="2218626" cy="1497420"/>
          </a:xfrm>
        </p:spPr>
      </p:pic>
      <p:pic>
        <p:nvPicPr>
          <p:cNvPr id="15" name="Content Placeholder 14">
            <a:extLst>
              <a:ext uri="{FF2B5EF4-FFF2-40B4-BE49-F238E27FC236}">
                <a16:creationId xmlns:a16="http://schemas.microsoft.com/office/drawing/2014/main" id="{EAEA231C-041B-66FC-96B8-3848CC72140A}"/>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3175143" y="2183702"/>
            <a:ext cx="2570741" cy="1494418"/>
          </a:xfrm>
        </p:spPr>
      </p:pic>
      <p:pic>
        <p:nvPicPr>
          <p:cNvPr id="17" name="Picture 16">
            <a:extLst>
              <a:ext uri="{FF2B5EF4-FFF2-40B4-BE49-F238E27FC236}">
                <a16:creationId xmlns:a16="http://schemas.microsoft.com/office/drawing/2014/main" id="{C350D517-D4A4-0F32-CC02-EC616FA1777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941283" y="2295221"/>
            <a:ext cx="2652593" cy="1494417"/>
          </a:xfrm>
          <a:prstGeom prst="rect">
            <a:avLst/>
          </a:prstGeom>
        </p:spPr>
      </p:pic>
      <p:pic>
        <p:nvPicPr>
          <p:cNvPr id="19" name="Picture 18">
            <a:extLst>
              <a:ext uri="{FF2B5EF4-FFF2-40B4-BE49-F238E27FC236}">
                <a16:creationId xmlns:a16="http://schemas.microsoft.com/office/drawing/2014/main" id="{9A9C8CA1-233B-555D-1608-188654C2A96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93320" y="5007857"/>
            <a:ext cx="2409027" cy="1507270"/>
          </a:xfrm>
          <a:prstGeom prst="rect">
            <a:avLst/>
          </a:prstGeom>
        </p:spPr>
      </p:pic>
      <p:pic>
        <p:nvPicPr>
          <p:cNvPr id="22" name="Picture 21">
            <a:extLst>
              <a:ext uri="{FF2B5EF4-FFF2-40B4-BE49-F238E27FC236}">
                <a16:creationId xmlns:a16="http://schemas.microsoft.com/office/drawing/2014/main" id="{A5BD2034-4576-0FDE-DA2C-A6DFB937E3E9}"/>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753788" y="4607080"/>
            <a:ext cx="2157597" cy="1439425"/>
          </a:xfrm>
          <a:prstGeom prst="rect">
            <a:avLst/>
          </a:prstGeom>
        </p:spPr>
      </p:pic>
      <p:pic>
        <p:nvPicPr>
          <p:cNvPr id="25" name="Picture 24">
            <a:extLst>
              <a:ext uri="{FF2B5EF4-FFF2-40B4-BE49-F238E27FC236}">
                <a16:creationId xmlns:a16="http://schemas.microsoft.com/office/drawing/2014/main" id="{6B10D03D-EFB5-E1D7-162D-4D8B0328C184}"/>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540940" y="4405508"/>
            <a:ext cx="2359219" cy="1474512"/>
          </a:xfrm>
          <a:prstGeom prst="rect">
            <a:avLst/>
          </a:prstGeom>
        </p:spPr>
      </p:pic>
      <p:pic>
        <p:nvPicPr>
          <p:cNvPr id="28" name="Picture 27">
            <a:extLst>
              <a:ext uri="{FF2B5EF4-FFF2-40B4-BE49-F238E27FC236}">
                <a16:creationId xmlns:a16="http://schemas.microsoft.com/office/drawing/2014/main" id="{EAE1D191-070B-9035-046C-F73511FC53E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9046971" y="2716584"/>
            <a:ext cx="2390842" cy="1593894"/>
          </a:xfrm>
          <a:prstGeom prst="rect">
            <a:avLst/>
          </a:prstGeom>
        </p:spPr>
      </p:pic>
      <p:pic>
        <p:nvPicPr>
          <p:cNvPr id="30" name="Picture 29">
            <a:extLst>
              <a:ext uri="{FF2B5EF4-FFF2-40B4-BE49-F238E27FC236}">
                <a16:creationId xmlns:a16="http://schemas.microsoft.com/office/drawing/2014/main" id="{44AAFA22-8775-5AA1-7A42-4CEA7F8F51C1}"/>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7560648" y="1009591"/>
            <a:ext cx="1742598" cy="1229500"/>
          </a:xfrm>
          <a:prstGeom prst="rect">
            <a:avLst/>
          </a:prstGeom>
        </p:spPr>
      </p:pic>
      <p:pic>
        <p:nvPicPr>
          <p:cNvPr id="33" name="Picture 32">
            <a:extLst>
              <a:ext uri="{FF2B5EF4-FFF2-40B4-BE49-F238E27FC236}">
                <a16:creationId xmlns:a16="http://schemas.microsoft.com/office/drawing/2014/main" id="{37A108BF-951B-F144-7ED7-9F712CAC5537}"/>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10014593" y="1001219"/>
            <a:ext cx="1639335" cy="1229501"/>
          </a:xfrm>
          <a:prstGeom prst="rect">
            <a:avLst/>
          </a:prstGeom>
        </p:spPr>
      </p:pic>
      <p:pic>
        <p:nvPicPr>
          <p:cNvPr id="42" name="Picture 41">
            <a:extLst>
              <a:ext uri="{FF2B5EF4-FFF2-40B4-BE49-F238E27FC236}">
                <a16:creationId xmlns:a16="http://schemas.microsoft.com/office/drawing/2014/main" id="{0498A8F4-8114-E9C6-212B-7A20C14A3BB3}"/>
              </a:ext>
            </a:extLst>
          </p:cNvPr>
          <p:cNvPicPr>
            <a:picLocks noChangeAspect="1"/>
          </p:cNvPicPr>
          <p:nvPr/>
        </p:nvPicPr>
        <p:blipFill>
          <a:blip r:embed="rId21">
            <a:extLst>
              <a:ext uri="{837473B0-CC2E-450A-ABE3-18F120FF3D39}">
                <a1611:picAttrSrcUrl xmlns:a1611="http://schemas.microsoft.com/office/drawing/2016/11/main" r:id="rId22"/>
              </a:ext>
            </a:extLst>
          </a:blip>
          <a:srcRect/>
          <a:stretch/>
        </p:blipFill>
        <p:spPr>
          <a:xfrm>
            <a:off x="694798" y="2024326"/>
            <a:ext cx="671194" cy="671194"/>
          </a:xfrm>
          <a:prstGeom prst="rect">
            <a:avLst/>
          </a:prstGeom>
        </p:spPr>
      </p:pic>
      <p:pic>
        <p:nvPicPr>
          <p:cNvPr id="45" name="Picture 44">
            <a:extLst>
              <a:ext uri="{FF2B5EF4-FFF2-40B4-BE49-F238E27FC236}">
                <a16:creationId xmlns:a16="http://schemas.microsoft.com/office/drawing/2014/main" id="{E5BEEC35-31AE-3449-BDFC-95C4DC174906}"/>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3184033" y="2156340"/>
            <a:ext cx="767546" cy="767546"/>
          </a:xfrm>
          <a:prstGeom prst="rect">
            <a:avLst/>
          </a:prstGeom>
        </p:spPr>
      </p:pic>
      <p:pic>
        <p:nvPicPr>
          <p:cNvPr id="47" name="Picture 46">
            <a:extLst>
              <a:ext uri="{FF2B5EF4-FFF2-40B4-BE49-F238E27FC236}">
                <a16:creationId xmlns:a16="http://schemas.microsoft.com/office/drawing/2014/main" id="{A0D1187A-BFA5-B619-A572-1E521922004F}"/>
              </a:ext>
            </a:extLst>
          </p:cNvPr>
          <p:cNvPicPr>
            <a:picLocks noChangeAspect="1"/>
          </p:cNvPicPr>
          <p:nvPr/>
        </p:nvPicPr>
        <p:blipFill>
          <a:blip r:embed="rId25">
            <a:extLst>
              <a:ext uri="{837473B0-CC2E-450A-ABE3-18F120FF3D39}">
                <a1611:picAttrSrcUrl xmlns:a1611="http://schemas.microsoft.com/office/drawing/2016/11/main" r:id="rId26"/>
              </a:ext>
            </a:extLst>
          </a:blip>
          <a:stretch>
            <a:fillRect/>
          </a:stretch>
        </p:blipFill>
        <p:spPr>
          <a:xfrm>
            <a:off x="5869855" y="2263735"/>
            <a:ext cx="767546" cy="767546"/>
          </a:xfrm>
          <a:prstGeom prst="rect">
            <a:avLst/>
          </a:prstGeom>
        </p:spPr>
      </p:pic>
      <p:sp>
        <p:nvSpPr>
          <p:cNvPr id="51" name="Arrow: Down 50">
            <a:extLst>
              <a:ext uri="{FF2B5EF4-FFF2-40B4-BE49-F238E27FC236}">
                <a16:creationId xmlns:a16="http://schemas.microsoft.com/office/drawing/2014/main" id="{D1829B76-DA44-B1B5-8EE2-996B3D1DA16A}"/>
              </a:ext>
            </a:extLst>
          </p:cNvPr>
          <p:cNvSpPr/>
          <p:nvPr/>
        </p:nvSpPr>
        <p:spPr>
          <a:xfrm rot="5400000">
            <a:off x="4168065" y="2075857"/>
            <a:ext cx="412260" cy="41387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Bent 52">
            <a:extLst>
              <a:ext uri="{FF2B5EF4-FFF2-40B4-BE49-F238E27FC236}">
                <a16:creationId xmlns:a16="http://schemas.microsoft.com/office/drawing/2014/main" id="{00195EDE-BA20-4AEC-3D27-EE01B8795A1F}"/>
              </a:ext>
            </a:extLst>
          </p:cNvPr>
          <p:cNvSpPr/>
          <p:nvPr/>
        </p:nvSpPr>
        <p:spPr>
          <a:xfrm rot="5400000" flipV="1">
            <a:off x="977711" y="3844573"/>
            <a:ext cx="914400" cy="13187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5" name="Picture 54">
            <a:extLst>
              <a:ext uri="{FF2B5EF4-FFF2-40B4-BE49-F238E27FC236}">
                <a16:creationId xmlns:a16="http://schemas.microsoft.com/office/drawing/2014/main" id="{9333E4C8-42FE-7303-D474-72CDBCF5C95D}"/>
              </a:ext>
            </a:extLst>
          </p:cNvPr>
          <p:cNvPicPr>
            <a:picLocks noChangeAspect="1"/>
          </p:cNvPicPr>
          <p:nvPr/>
        </p:nvPicPr>
        <p:blipFill>
          <a:blip r:embed="rId27">
            <a:extLst>
              <a:ext uri="{837473B0-CC2E-450A-ABE3-18F120FF3D39}">
                <a1611:picAttrSrcUrl xmlns:a1611="http://schemas.microsoft.com/office/drawing/2016/11/main" r:id="rId28"/>
              </a:ext>
            </a:extLst>
          </a:blip>
          <a:stretch>
            <a:fillRect/>
          </a:stretch>
        </p:blipFill>
        <p:spPr>
          <a:xfrm>
            <a:off x="582168" y="4962047"/>
            <a:ext cx="751999" cy="767080"/>
          </a:xfrm>
          <a:prstGeom prst="rect">
            <a:avLst/>
          </a:prstGeom>
        </p:spPr>
      </p:pic>
      <p:pic>
        <p:nvPicPr>
          <p:cNvPr id="58" name="Picture 57">
            <a:extLst>
              <a:ext uri="{FF2B5EF4-FFF2-40B4-BE49-F238E27FC236}">
                <a16:creationId xmlns:a16="http://schemas.microsoft.com/office/drawing/2014/main" id="{CA589CD7-7DF5-7352-5024-8499165B650D}"/>
              </a:ext>
            </a:extLst>
          </p:cNvPr>
          <p:cNvPicPr>
            <a:picLocks noChangeAspect="1"/>
          </p:cNvPicPr>
          <p:nvPr/>
        </p:nvPicPr>
        <p:blipFill>
          <a:blip r:embed="rId29">
            <a:extLst>
              <a:ext uri="{837473B0-CC2E-450A-ABE3-18F120FF3D39}">
                <a1611:picAttrSrcUrl xmlns:a1611="http://schemas.microsoft.com/office/drawing/2016/11/main" r:id="rId30"/>
              </a:ext>
            </a:extLst>
          </a:blip>
          <a:stretch>
            <a:fillRect/>
          </a:stretch>
        </p:blipFill>
        <p:spPr>
          <a:xfrm>
            <a:off x="2557278" y="4607080"/>
            <a:ext cx="862658" cy="801553"/>
          </a:xfrm>
          <a:prstGeom prst="rect">
            <a:avLst/>
          </a:prstGeom>
        </p:spPr>
      </p:pic>
      <p:pic>
        <p:nvPicPr>
          <p:cNvPr id="60" name="Picture 59">
            <a:extLst>
              <a:ext uri="{FF2B5EF4-FFF2-40B4-BE49-F238E27FC236}">
                <a16:creationId xmlns:a16="http://schemas.microsoft.com/office/drawing/2014/main" id="{37363745-020D-56E1-2772-40BA520BA8D9}"/>
              </a:ext>
            </a:extLst>
          </p:cNvPr>
          <p:cNvPicPr>
            <a:picLocks noChangeAspect="1"/>
          </p:cNvPicPr>
          <p:nvPr/>
        </p:nvPicPr>
        <p:blipFill>
          <a:blip r:embed="rId31">
            <a:extLst>
              <a:ext uri="{837473B0-CC2E-450A-ABE3-18F120FF3D39}">
                <a1611:picAttrSrcUrl xmlns:a1611="http://schemas.microsoft.com/office/drawing/2016/11/main" r:id="rId32"/>
              </a:ext>
            </a:extLst>
          </a:blip>
          <a:stretch>
            <a:fillRect/>
          </a:stretch>
        </p:blipFill>
        <p:spPr>
          <a:xfrm>
            <a:off x="3087422" y="5681582"/>
            <a:ext cx="1085491" cy="767080"/>
          </a:xfrm>
          <a:prstGeom prst="rect">
            <a:avLst/>
          </a:prstGeom>
        </p:spPr>
      </p:pic>
      <p:pic>
        <p:nvPicPr>
          <p:cNvPr id="61" name="Picture 60">
            <a:extLst>
              <a:ext uri="{FF2B5EF4-FFF2-40B4-BE49-F238E27FC236}">
                <a16:creationId xmlns:a16="http://schemas.microsoft.com/office/drawing/2014/main" id="{06E0068C-27F8-F814-6710-C3D4867633FB}"/>
              </a:ext>
            </a:extLst>
          </p:cNvPr>
          <p:cNvPicPr>
            <a:picLocks noChangeAspect="1"/>
          </p:cNvPicPr>
          <p:nvPr/>
        </p:nvPicPr>
        <p:blipFill>
          <a:blip r:embed="rId31">
            <a:extLst>
              <a:ext uri="{837473B0-CC2E-450A-ABE3-18F120FF3D39}">
                <a1611:picAttrSrcUrl xmlns:a1611="http://schemas.microsoft.com/office/drawing/2016/11/main" r:id="rId32"/>
              </a:ext>
            </a:extLst>
          </a:blip>
          <a:stretch>
            <a:fillRect/>
          </a:stretch>
        </p:blipFill>
        <p:spPr>
          <a:xfrm>
            <a:off x="5941283" y="5196617"/>
            <a:ext cx="1085491" cy="767080"/>
          </a:xfrm>
          <a:prstGeom prst="rect">
            <a:avLst/>
          </a:prstGeom>
        </p:spPr>
      </p:pic>
      <p:pic>
        <p:nvPicPr>
          <p:cNvPr id="62" name="Picture 61">
            <a:extLst>
              <a:ext uri="{FF2B5EF4-FFF2-40B4-BE49-F238E27FC236}">
                <a16:creationId xmlns:a16="http://schemas.microsoft.com/office/drawing/2014/main" id="{DD8F63F8-972E-EB2B-641A-0035F43BAD19}"/>
              </a:ext>
            </a:extLst>
          </p:cNvPr>
          <p:cNvPicPr>
            <a:picLocks noChangeAspect="1"/>
          </p:cNvPicPr>
          <p:nvPr/>
        </p:nvPicPr>
        <p:blipFill>
          <a:blip r:embed="rId31">
            <a:extLst>
              <a:ext uri="{837473B0-CC2E-450A-ABE3-18F120FF3D39}">
                <a1611:picAttrSrcUrl xmlns:a1611="http://schemas.microsoft.com/office/drawing/2016/11/main" r:id="rId32"/>
              </a:ext>
            </a:extLst>
          </a:blip>
          <a:stretch>
            <a:fillRect/>
          </a:stretch>
        </p:blipFill>
        <p:spPr>
          <a:xfrm>
            <a:off x="8431947" y="3865061"/>
            <a:ext cx="1085491" cy="767080"/>
          </a:xfrm>
          <a:prstGeom prst="rect">
            <a:avLst/>
          </a:prstGeom>
        </p:spPr>
      </p:pic>
      <p:pic>
        <p:nvPicPr>
          <p:cNvPr id="64" name="Picture 63">
            <a:extLst>
              <a:ext uri="{FF2B5EF4-FFF2-40B4-BE49-F238E27FC236}">
                <a16:creationId xmlns:a16="http://schemas.microsoft.com/office/drawing/2014/main" id="{4E9C0441-FA78-49A3-3DBA-8DA588284123}"/>
              </a:ext>
            </a:extLst>
          </p:cNvPr>
          <p:cNvPicPr>
            <a:picLocks noChangeAspect="1"/>
          </p:cNvPicPr>
          <p:nvPr/>
        </p:nvPicPr>
        <p:blipFill>
          <a:blip r:embed="rId33">
            <a:extLst>
              <a:ext uri="{837473B0-CC2E-450A-ABE3-18F120FF3D39}">
                <a1611:picAttrSrcUrl xmlns:a1611="http://schemas.microsoft.com/office/drawing/2016/11/main" r:id="rId34"/>
              </a:ext>
            </a:extLst>
          </a:blip>
          <a:stretch>
            <a:fillRect/>
          </a:stretch>
        </p:blipFill>
        <p:spPr>
          <a:xfrm>
            <a:off x="8897893" y="1892374"/>
            <a:ext cx="1710145" cy="1068841"/>
          </a:xfrm>
          <a:prstGeom prst="rect">
            <a:avLst/>
          </a:prstGeom>
        </p:spPr>
      </p:pic>
      <p:pic>
        <p:nvPicPr>
          <p:cNvPr id="66" name="Picture 65">
            <a:extLst>
              <a:ext uri="{FF2B5EF4-FFF2-40B4-BE49-F238E27FC236}">
                <a16:creationId xmlns:a16="http://schemas.microsoft.com/office/drawing/2014/main" id="{A6D0D4CD-51F7-4E86-486B-8823917CA10E}"/>
              </a:ext>
            </a:extLst>
          </p:cNvPr>
          <p:cNvPicPr>
            <a:picLocks noChangeAspect="1"/>
          </p:cNvPicPr>
          <p:nvPr/>
        </p:nvPicPr>
        <p:blipFill>
          <a:blip r:embed="rId35">
            <a:extLst>
              <a:ext uri="{837473B0-CC2E-450A-ABE3-18F120FF3D39}">
                <a1611:picAttrSrcUrl xmlns:a1611="http://schemas.microsoft.com/office/drawing/2016/11/main" r:id="rId36"/>
              </a:ext>
            </a:extLst>
          </a:blip>
          <a:stretch>
            <a:fillRect/>
          </a:stretch>
        </p:blipFill>
        <p:spPr>
          <a:xfrm>
            <a:off x="9099385" y="5345586"/>
            <a:ext cx="2554543" cy="1439425"/>
          </a:xfrm>
          <a:prstGeom prst="rect">
            <a:avLst/>
          </a:prstGeom>
        </p:spPr>
      </p:pic>
      <p:sp>
        <p:nvSpPr>
          <p:cNvPr id="69" name="TextBox 68">
            <a:extLst>
              <a:ext uri="{FF2B5EF4-FFF2-40B4-BE49-F238E27FC236}">
                <a16:creationId xmlns:a16="http://schemas.microsoft.com/office/drawing/2014/main" id="{72E968FB-C90A-D7DA-C067-222A9D69FE86}"/>
              </a:ext>
            </a:extLst>
          </p:cNvPr>
          <p:cNvSpPr txBox="1"/>
          <p:nvPr/>
        </p:nvSpPr>
        <p:spPr>
          <a:xfrm>
            <a:off x="3044358" y="1127760"/>
            <a:ext cx="4138762" cy="369332"/>
          </a:xfrm>
          <a:prstGeom prst="rect">
            <a:avLst/>
          </a:prstGeom>
          <a:noFill/>
        </p:spPr>
        <p:txBody>
          <a:bodyPr wrap="square" rtlCol="0">
            <a:spAutoFit/>
          </a:bodyPr>
          <a:lstStyle/>
          <a:p>
            <a:r>
              <a:rPr lang="en-US" dirty="0"/>
              <a:t>&amp; where in the world did I come from?</a:t>
            </a:r>
          </a:p>
        </p:txBody>
      </p:sp>
    </p:spTree>
    <p:extLst>
      <p:ext uri="{BB962C8B-B14F-4D97-AF65-F5344CB8AC3E}">
        <p14:creationId xmlns:p14="http://schemas.microsoft.com/office/powerpoint/2010/main" val="280336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a:blip r:embed="rId3">
            <a:lum bright="70000" contrast="-70000"/>
            <a:extLst>
              <a:ext uri="{837473B0-CC2E-450A-ABE3-18F120FF3D39}">
                <a1611:picAttrSrcUrl xmlns:a1611="http://schemas.microsoft.com/office/drawing/2016/11/main" r:id="rId4"/>
              </a:ext>
            </a:extLst>
          </a:blip>
          <a:srcRect/>
          <a:stretch/>
        </p:blipFill>
        <p:spPr>
          <a:xfrm>
            <a:off x="1527048" y="518160"/>
            <a:ext cx="9144000" cy="4849368"/>
          </a:xfrm>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a:xfrm>
            <a:off x="812800" y="3200400"/>
            <a:ext cx="10820400" cy="457200"/>
          </a:xfrm>
        </p:spPr>
        <p:txBody>
          <a:bodyPr/>
          <a:lstStyle/>
          <a:p>
            <a:r>
              <a:rPr lang="en-US" dirty="0"/>
              <a:t>What do I have to share?</a:t>
            </a:r>
          </a:p>
        </p:txBody>
      </p:sp>
      <p:sp>
        <p:nvSpPr>
          <p:cNvPr id="4" name="Text Placeholder 3">
            <a:extLst>
              <a:ext uri="{FF2B5EF4-FFF2-40B4-BE49-F238E27FC236}">
                <a16:creationId xmlns:a16="http://schemas.microsoft.com/office/drawing/2014/main" id="{78D3FE44-803A-0FCA-D29B-EB40225C360F}"/>
              </a:ext>
            </a:extLst>
          </p:cNvPr>
          <p:cNvSpPr>
            <a:spLocks noGrp="1"/>
          </p:cNvSpPr>
          <p:nvPr>
            <p:ph type="body" idx="1"/>
          </p:nvPr>
        </p:nvSpPr>
        <p:spPr>
          <a:xfrm>
            <a:off x="8046720" y="4745736"/>
            <a:ext cx="2618232" cy="1280160"/>
          </a:xfrm>
        </p:spPr>
        <p:txBody>
          <a:bodyPr/>
          <a:lstStyle/>
          <a:p>
            <a:r>
              <a:rPr lang="en-US" dirty="0"/>
              <a:t>Leadership</a:t>
            </a:r>
          </a:p>
          <a:p>
            <a:r>
              <a:rPr lang="en-US" dirty="0"/>
              <a:t>evaluation</a:t>
            </a:r>
          </a:p>
          <a:p>
            <a:r>
              <a:rPr lang="en-US" dirty="0"/>
              <a:t>communication</a:t>
            </a:r>
          </a:p>
          <a:p>
            <a:endParaRPr lang="en-US" dirty="0"/>
          </a:p>
        </p:txBody>
      </p:sp>
    </p:spTree>
    <p:extLst>
      <p:ext uri="{BB962C8B-B14F-4D97-AF65-F5344CB8AC3E}">
        <p14:creationId xmlns:p14="http://schemas.microsoft.com/office/powerpoint/2010/main" val="29244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085A606-2989-65E2-7F4F-7E3355B7763A}"/>
              </a:ext>
            </a:extLst>
          </p:cNvPr>
          <p:cNvPicPr>
            <a:picLocks noGrp="1" noChangeAspect="1"/>
          </p:cNvPicPr>
          <p:nvPr>
            <p:ph type="pic" sz="quarter" idx="10"/>
          </p:nvPr>
        </p:nvPicPr>
        <p:blipFill>
          <a:blip r:embed="rId3">
            <a:lum bright="70000" contrast="-70000"/>
            <a:extLst>
              <a:ext uri="{837473B0-CC2E-450A-ABE3-18F120FF3D39}">
                <a1611:picAttrSrcUrl xmlns:a1611="http://schemas.microsoft.com/office/drawing/2016/11/main" r:id="rId4"/>
              </a:ext>
            </a:extLst>
          </a:blip>
          <a:srcRect/>
          <a:stretch/>
        </p:blipFill>
        <p:spPr>
          <a:xfrm>
            <a:off x="5740400" y="658368"/>
            <a:ext cx="6451600" cy="3165262"/>
          </a:xfrm>
        </p:spPr>
      </p:pic>
      <p:sp>
        <p:nvSpPr>
          <p:cNvPr id="2" name="Title 1">
            <a:extLst>
              <a:ext uri="{FF2B5EF4-FFF2-40B4-BE49-F238E27FC236}">
                <a16:creationId xmlns:a16="http://schemas.microsoft.com/office/drawing/2014/main" id="{CD3927EA-A6AD-97BC-1ADB-6D8D1A4FCEBA}"/>
              </a:ext>
            </a:extLst>
          </p:cNvPr>
          <p:cNvSpPr>
            <a:spLocks noGrp="1"/>
          </p:cNvSpPr>
          <p:nvPr>
            <p:ph type="title"/>
          </p:nvPr>
        </p:nvSpPr>
        <p:spPr/>
        <p:txBody>
          <a:bodyPr/>
          <a:lstStyle/>
          <a:p>
            <a:r>
              <a:rPr lang="en-US" dirty="0"/>
              <a:t>“remember, the best leaders aren’t always the loudest voices in the room, but rather those who can harness the collective wisdom of their teams.”</a:t>
            </a:r>
          </a:p>
        </p:txBody>
      </p:sp>
      <p:sp>
        <p:nvSpPr>
          <p:cNvPr id="10" name="Subtitle 9">
            <a:extLst>
              <a:ext uri="{FF2B5EF4-FFF2-40B4-BE49-F238E27FC236}">
                <a16:creationId xmlns:a16="http://schemas.microsoft.com/office/drawing/2014/main" id="{67D9C04C-425B-8D00-23BB-5E9C397029D3}"/>
              </a:ext>
            </a:extLst>
          </p:cNvPr>
          <p:cNvSpPr>
            <a:spLocks noGrp="1"/>
          </p:cNvSpPr>
          <p:nvPr>
            <p:ph type="subTitle" idx="1"/>
          </p:nvPr>
        </p:nvSpPr>
        <p:spPr>
          <a:xfrm>
            <a:off x="1819656" y="5763769"/>
            <a:ext cx="4809744" cy="256032"/>
          </a:xfrm>
        </p:spPr>
        <p:txBody>
          <a:bodyPr/>
          <a:lstStyle/>
          <a:p>
            <a:r>
              <a:rPr lang="en-US" dirty="0"/>
              <a:t>Nina da </a:t>
            </a:r>
            <a:r>
              <a:rPr lang="en-US" dirty="0" err="1"/>
              <a:t>cruz</a:t>
            </a:r>
            <a:endParaRPr lang="en-US" dirty="0"/>
          </a:p>
          <a:p>
            <a:endParaRPr lang="en-US" dirty="0"/>
          </a:p>
        </p:txBody>
      </p:sp>
      <p:sp>
        <p:nvSpPr>
          <p:cNvPr id="3" name="Slide Number Placeholder 2">
            <a:extLst>
              <a:ext uri="{FF2B5EF4-FFF2-40B4-BE49-F238E27FC236}">
                <a16:creationId xmlns:a16="http://schemas.microsoft.com/office/drawing/2014/main" id="{3153FD9C-E800-BC25-A5D0-315AB602F483}"/>
              </a:ext>
            </a:extLst>
          </p:cNvPr>
          <p:cNvSpPr>
            <a:spLocks noGrp="1"/>
          </p:cNvSpPr>
          <p:nvPr>
            <p:ph type="sldNum" sz="quarter" idx="11"/>
          </p:nvPr>
        </p:nvSpPr>
        <p:spPr/>
        <p:txBody>
          <a:bodyPr/>
          <a:lstStyle/>
          <a:p>
            <a:fld id="{75DF2D63-3FF5-D547-96B9-BE9CCD1ABA58}" type="slidenum">
              <a:rPr lang="en-US" smtClean="0"/>
              <a:pPr/>
              <a:t>5</a:t>
            </a:fld>
            <a:endParaRPr lang="en-US" dirty="0"/>
          </a:p>
        </p:txBody>
      </p:sp>
    </p:spTree>
    <p:extLst>
      <p:ext uri="{BB962C8B-B14F-4D97-AF65-F5344CB8AC3E}">
        <p14:creationId xmlns:p14="http://schemas.microsoft.com/office/powerpoint/2010/main" val="259085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E21B2-4DFD-EFEB-FE39-937D91F26CEA}"/>
              </a:ext>
            </a:extLst>
          </p:cNvPr>
          <p:cNvSpPr>
            <a:spLocks noGrp="1"/>
          </p:cNvSpPr>
          <p:nvPr>
            <p:ph type="sldNum" sz="quarter" idx="10"/>
          </p:nvPr>
        </p:nvSpPr>
        <p:spPr/>
        <p:txBody>
          <a:bodyPr/>
          <a:lstStyle/>
          <a:p>
            <a:fld id="{75DF2D63-3FF5-D547-96B9-BE9CCD1ABA58}" type="slidenum">
              <a:rPr lang="en-US" smtClean="0"/>
              <a:pPr/>
              <a:t>6</a:t>
            </a:fld>
            <a:endParaRPr lang="en-US" dirty="0"/>
          </a:p>
        </p:txBody>
      </p:sp>
      <p:sp>
        <p:nvSpPr>
          <p:cNvPr id="6" name="Text Placeholder 5">
            <a:extLst>
              <a:ext uri="{FF2B5EF4-FFF2-40B4-BE49-F238E27FC236}">
                <a16:creationId xmlns:a16="http://schemas.microsoft.com/office/drawing/2014/main" id="{E4EB3F0A-4A5A-149C-77BD-0C4DDA4C629F}"/>
              </a:ext>
            </a:extLst>
          </p:cNvPr>
          <p:cNvSpPr>
            <a:spLocks noGrp="1"/>
          </p:cNvSpPr>
          <p:nvPr>
            <p:ph type="body" sz="quarter" idx="16"/>
          </p:nvPr>
        </p:nvSpPr>
        <p:spPr/>
        <p:txBody>
          <a:bodyPr/>
          <a:lstStyle/>
          <a:p>
            <a:r>
              <a:rPr lang="en-US" dirty="0"/>
              <a:t>PLANNING</a:t>
            </a:r>
          </a:p>
        </p:txBody>
      </p:sp>
      <p:sp>
        <p:nvSpPr>
          <p:cNvPr id="7" name="Text Placeholder 6">
            <a:extLst>
              <a:ext uri="{FF2B5EF4-FFF2-40B4-BE49-F238E27FC236}">
                <a16:creationId xmlns:a16="http://schemas.microsoft.com/office/drawing/2014/main" id="{4851DDA9-1140-18E5-7E05-0D16A2953440}"/>
              </a:ext>
            </a:extLst>
          </p:cNvPr>
          <p:cNvSpPr>
            <a:spLocks noGrp="1"/>
          </p:cNvSpPr>
          <p:nvPr>
            <p:ph type="body" sz="quarter" idx="18"/>
          </p:nvPr>
        </p:nvSpPr>
        <p:spPr/>
        <p:txBody>
          <a:bodyPr/>
          <a:lstStyle/>
          <a:p>
            <a:r>
              <a:rPr lang="en-US" dirty="0"/>
              <a:t>STRATEGY</a:t>
            </a:r>
          </a:p>
        </p:txBody>
      </p:sp>
      <p:sp>
        <p:nvSpPr>
          <p:cNvPr id="8" name="Text Placeholder 7">
            <a:extLst>
              <a:ext uri="{FF2B5EF4-FFF2-40B4-BE49-F238E27FC236}">
                <a16:creationId xmlns:a16="http://schemas.microsoft.com/office/drawing/2014/main" id="{7259D388-D862-EB52-CFC3-4A6819441364}"/>
              </a:ext>
            </a:extLst>
          </p:cNvPr>
          <p:cNvSpPr>
            <a:spLocks noGrp="1"/>
          </p:cNvSpPr>
          <p:nvPr>
            <p:ph type="body" sz="quarter" idx="20"/>
          </p:nvPr>
        </p:nvSpPr>
        <p:spPr>
          <a:xfrm>
            <a:off x="5312664" y="3351784"/>
            <a:ext cx="2002536" cy="411476"/>
          </a:xfrm>
        </p:spPr>
        <p:txBody>
          <a:bodyPr/>
          <a:lstStyle/>
          <a:p>
            <a:r>
              <a:rPr lang="en-US" sz="1400" dirty="0"/>
              <a:t>IMPLEMENTATION</a:t>
            </a:r>
          </a:p>
        </p:txBody>
      </p:sp>
      <p:sp>
        <p:nvSpPr>
          <p:cNvPr id="9" name="Text Placeholder 8">
            <a:extLst>
              <a:ext uri="{FF2B5EF4-FFF2-40B4-BE49-F238E27FC236}">
                <a16:creationId xmlns:a16="http://schemas.microsoft.com/office/drawing/2014/main" id="{6B7C15CF-F5DD-BD19-626A-E2F933A7C5A7}"/>
              </a:ext>
            </a:extLst>
          </p:cNvPr>
          <p:cNvSpPr>
            <a:spLocks noGrp="1"/>
          </p:cNvSpPr>
          <p:nvPr>
            <p:ph type="body" sz="quarter" idx="22"/>
          </p:nvPr>
        </p:nvSpPr>
        <p:spPr/>
        <p:txBody>
          <a:bodyPr/>
          <a:lstStyle/>
          <a:p>
            <a:r>
              <a:rPr lang="en-US" dirty="0"/>
              <a:t>LAUNCH</a:t>
            </a:r>
          </a:p>
        </p:txBody>
      </p:sp>
      <p:sp>
        <p:nvSpPr>
          <p:cNvPr id="10" name="Text Placeholder 9">
            <a:extLst>
              <a:ext uri="{FF2B5EF4-FFF2-40B4-BE49-F238E27FC236}">
                <a16:creationId xmlns:a16="http://schemas.microsoft.com/office/drawing/2014/main" id="{8CCE7097-395E-9017-E709-96A2CAF1D464}"/>
              </a:ext>
            </a:extLst>
          </p:cNvPr>
          <p:cNvSpPr>
            <a:spLocks noGrp="1"/>
          </p:cNvSpPr>
          <p:nvPr>
            <p:ph type="body" sz="quarter" idx="28"/>
          </p:nvPr>
        </p:nvSpPr>
        <p:spPr/>
        <p:txBody>
          <a:bodyPr/>
          <a:lstStyle/>
          <a:p>
            <a:r>
              <a:rPr lang="en-US" sz="1600" dirty="0"/>
              <a:t>EVALUATION</a:t>
            </a:r>
          </a:p>
        </p:txBody>
      </p:sp>
      <p:sp>
        <p:nvSpPr>
          <p:cNvPr id="11" name="Text Placeholder 10">
            <a:extLst>
              <a:ext uri="{FF2B5EF4-FFF2-40B4-BE49-F238E27FC236}">
                <a16:creationId xmlns:a16="http://schemas.microsoft.com/office/drawing/2014/main" id="{F83A3775-5840-55CA-A1F8-EC3BC317085E}"/>
              </a:ext>
            </a:extLst>
          </p:cNvPr>
          <p:cNvSpPr>
            <a:spLocks noGrp="1"/>
          </p:cNvSpPr>
          <p:nvPr>
            <p:ph type="body" sz="quarter" idx="17"/>
          </p:nvPr>
        </p:nvSpPr>
        <p:spPr>
          <a:xfrm>
            <a:off x="1298448" y="3803904"/>
            <a:ext cx="1620520" cy="2048256"/>
          </a:xfrm>
        </p:spPr>
        <p:txBody>
          <a:bodyPr/>
          <a:lstStyle/>
          <a:p>
            <a:r>
              <a:rPr lang="en-US" dirty="0"/>
              <a:t>Your team plans for a new program to benefit your community. </a:t>
            </a:r>
          </a:p>
          <a:p>
            <a:br>
              <a:rPr lang="en-US" dirty="0"/>
            </a:br>
            <a:r>
              <a:rPr lang="en-US" dirty="0"/>
              <a:t>Leader/Manager doesn’t  attend planning meeting.  Sending subordinate to run meeting and report back.</a:t>
            </a:r>
          </a:p>
          <a:p>
            <a:endParaRPr lang="en-US" dirty="0"/>
          </a:p>
        </p:txBody>
      </p:sp>
      <p:sp>
        <p:nvSpPr>
          <p:cNvPr id="12" name="Text Placeholder 11">
            <a:extLst>
              <a:ext uri="{FF2B5EF4-FFF2-40B4-BE49-F238E27FC236}">
                <a16:creationId xmlns:a16="http://schemas.microsoft.com/office/drawing/2014/main" id="{A3681327-AC71-6398-D30B-7AD8A0C449CC}"/>
              </a:ext>
            </a:extLst>
          </p:cNvPr>
          <p:cNvSpPr>
            <a:spLocks noGrp="1"/>
          </p:cNvSpPr>
          <p:nvPr>
            <p:ph type="body" sz="quarter" idx="19"/>
          </p:nvPr>
        </p:nvSpPr>
        <p:spPr>
          <a:xfrm>
            <a:off x="3300984" y="3803903"/>
            <a:ext cx="1620520" cy="2215897"/>
          </a:xfrm>
        </p:spPr>
        <p:txBody>
          <a:bodyPr/>
          <a:lstStyle/>
          <a:p>
            <a:r>
              <a:rPr lang="en-US" dirty="0"/>
              <a:t>The Leader/Manager delegates responsibilities for program preparation and launch.</a:t>
            </a:r>
          </a:p>
          <a:p>
            <a:r>
              <a:rPr lang="en-US" dirty="0"/>
              <a:t>Training, marketing, logistics, launch event.</a:t>
            </a:r>
          </a:p>
          <a:p>
            <a:endParaRPr lang="en-US" dirty="0"/>
          </a:p>
          <a:p>
            <a:r>
              <a:rPr lang="en-US" dirty="0"/>
              <a:t>Leader/Manager doesn’t provide dates, expectations, or follow up.</a:t>
            </a:r>
          </a:p>
          <a:p>
            <a:endParaRPr lang="en-US" dirty="0"/>
          </a:p>
        </p:txBody>
      </p:sp>
      <p:sp>
        <p:nvSpPr>
          <p:cNvPr id="13" name="Text Placeholder 12">
            <a:extLst>
              <a:ext uri="{FF2B5EF4-FFF2-40B4-BE49-F238E27FC236}">
                <a16:creationId xmlns:a16="http://schemas.microsoft.com/office/drawing/2014/main" id="{EC0AD6FD-D180-C8A7-EB1E-2028DBA29A0B}"/>
              </a:ext>
            </a:extLst>
          </p:cNvPr>
          <p:cNvSpPr>
            <a:spLocks noGrp="1"/>
          </p:cNvSpPr>
          <p:nvPr>
            <p:ph type="body" sz="quarter" idx="21"/>
          </p:nvPr>
        </p:nvSpPr>
        <p:spPr>
          <a:xfrm>
            <a:off x="5312664" y="3803903"/>
            <a:ext cx="1620520" cy="2400047"/>
          </a:xfrm>
        </p:spPr>
        <p:txBody>
          <a:bodyPr/>
          <a:lstStyle/>
          <a:p>
            <a:r>
              <a:rPr lang="en-US" dirty="0"/>
              <a:t>The team prepares for implementation and launch event, but some action items are not being completed.  Team members begin to attempt to do tasks that aren’t being completed, some tasks are being worked on by multiple people, some are going undone.</a:t>
            </a:r>
          </a:p>
        </p:txBody>
      </p:sp>
      <p:sp>
        <p:nvSpPr>
          <p:cNvPr id="14" name="Text Placeholder 13">
            <a:extLst>
              <a:ext uri="{FF2B5EF4-FFF2-40B4-BE49-F238E27FC236}">
                <a16:creationId xmlns:a16="http://schemas.microsoft.com/office/drawing/2014/main" id="{711A121A-6EC9-335B-65F8-3F6D9A5D9812}"/>
              </a:ext>
            </a:extLst>
          </p:cNvPr>
          <p:cNvSpPr>
            <a:spLocks noGrp="1"/>
          </p:cNvSpPr>
          <p:nvPr>
            <p:ph type="body" sz="quarter" idx="23"/>
          </p:nvPr>
        </p:nvSpPr>
        <p:spPr>
          <a:xfrm>
            <a:off x="7315200" y="3803904"/>
            <a:ext cx="1620520" cy="2400046"/>
          </a:xfrm>
        </p:spPr>
        <p:txBody>
          <a:bodyPr/>
          <a:lstStyle/>
          <a:p>
            <a:r>
              <a:rPr lang="en-US" dirty="0"/>
              <a:t>Launch day arrives.  Leader/Manager in the forefront directing and questioning.  Program launches with several staff members still untrained to deliver program, some required equipment still unordered and conflicting marketing on social media.</a:t>
            </a:r>
          </a:p>
        </p:txBody>
      </p:sp>
      <p:sp>
        <p:nvSpPr>
          <p:cNvPr id="15" name="Text Placeholder 14">
            <a:extLst>
              <a:ext uri="{FF2B5EF4-FFF2-40B4-BE49-F238E27FC236}">
                <a16:creationId xmlns:a16="http://schemas.microsoft.com/office/drawing/2014/main" id="{B3A1800B-DF6A-D09D-61E8-D8E83C21C0E0}"/>
              </a:ext>
            </a:extLst>
          </p:cNvPr>
          <p:cNvSpPr>
            <a:spLocks noGrp="1"/>
          </p:cNvSpPr>
          <p:nvPr>
            <p:ph type="body" sz="quarter" idx="29"/>
          </p:nvPr>
        </p:nvSpPr>
        <p:spPr>
          <a:xfrm>
            <a:off x="9321800" y="3803904"/>
            <a:ext cx="1620520" cy="2400046"/>
          </a:xfrm>
        </p:spPr>
        <p:txBody>
          <a:bodyPr/>
          <a:lstStyle/>
          <a:p>
            <a:r>
              <a:rPr lang="en-US" dirty="0"/>
              <a:t>Feedback from Leader/Managers supervisor is critical – noting lack of organization, uninformed staff, unfinished program spaces.</a:t>
            </a:r>
          </a:p>
          <a:p>
            <a:r>
              <a:rPr lang="en-US" dirty="0"/>
              <a:t>After action evaluation brings harsh criticism from Leader/Manager to team.</a:t>
            </a:r>
          </a:p>
        </p:txBody>
      </p:sp>
      <p:sp>
        <p:nvSpPr>
          <p:cNvPr id="16" name="Text Placeholder 15">
            <a:extLst>
              <a:ext uri="{FF2B5EF4-FFF2-40B4-BE49-F238E27FC236}">
                <a16:creationId xmlns:a16="http://schemas.microsoft.com/office/drawing/2014/main" id="{6A8889E4-CD16-8610-B99C-9B638D607FC3}"/>
              </a:ext>
            </a:extLst>
          </p:cNvPr>
          <p:cNvSpPr>
            <a:spLocks noGrp="1"/>
          </p:cNvSpPr>
          <p:nvPr>
            <p:ph type="body" sz="quarter" idx="31"/>
          </p:nvPr>
        </p:nvSpPr>
        <p:spPr/>
        <p:txBody>
          <a:bodyPr/>
          <a:lstStyle/>
          <a:p>
            <a:endParaRPr lang="en-US"/>
          </a:p>
        </p:txBody>
      </p:sp>
      <p:sp>
        <p:nvSpPr>
          <p:cNvPr id="17" name="Text Placeholder 16">
            <a:extLst>
              <a:ext uri="{FF2B5EF4-FFF2-40B4-BE49-F238E27FC236}">
                <a16:creationId xmlns:a16="http://schemas.microsoft.com/office/drawing/2014/main" id="{67809FC5-28B4-BDB9-B927-0B545571B907}"/>
              </a:ext>
            </a:extLst>
          </p:cNvPr>
          <p:cNvSpPr>
            <a:spLocks noGrp="1"/>
          </p:cNvSpPr>
          <p:nvPr>
            <p:ph type="body" sz="quarter" idx="32"/>
          </p:nvPr>
        </p:nvSpPr>
        <p:spPr/>
        <p:txBody>
          <a:bodyPr/>
          <a:lstStyle/>
          <a:p>
            <a:endParaRPr lang="en-US"/>
          </a:p>
        </p:txBody>
      </p:sp>
      <p:sp>
        <p:nvSpPr>
          <p:cNvPr id="18" name="Text Placeholder 17">
            <a:extLst>
              <a:ext uri="{FF2B5EF4-FFF2-40B4-BE49-F238E27FC236}">
                <a16:creationId xmlns:a16="http://schemas.microsoft.com/office/drawing/2014/main" id="{E06D6DCE-DA4E-8260-4DCA-F14C72B5B9C5}"/>
              </a:ext>
            </a:extLst>
          </p:cNvPr>
          <p:cNvSpPr>
            <a:spLocks noGrp="1"/>
          </p:cNvSpPr>
          <p:nvPr>
            <p:ph type="body" sz="quarter" idx="33"/>
          </p:nvPr>
        </p:nvSpPr>
        <p:spPr/>
        <p:txBody>
          <a:bodyPr/>
          <a:lstStyle/>
          <a:p>
            <a:endParaRPr lang="en-US"/>
          </a:p>
        </p:txBody>
      </p:sp>
      <p:sp>
        <p:nvSpPr>
          <p:cNvPr id="19" name="Text Placeholder 18">
            <a:extLst>
              <a:ext uri="{FF2B5EF4-FFF2-40B4-BE49-F238E27FC236}">
                <a16:creationId xmlns:a16="http://schemas.microsoft.com/office/drawing/2014/main" id="{FA7B0A2E-D8AB-7DBA-AA14-44240D7B7C5B}"/>
              </a:ext>
            </a:extLst>
          </p:cNvPr>
          <p:cNvSpPr>
            <a:spLocks noGrp="1"/>
          </p:cNvSpPr>
          <p:nvPr>
            <p:ph type="body" sz="quarter" idx="34"/>
          </p:nvPr>
        </p:nvSpPr>
        <p:spPr/>
        <p:txBody>
          <a:bodyPr/>
          <a:lstStyle/>
          <a:p>
            <a:endParaRPr lang="en-US"/>
          </a:p>
        </p:txBody>
      </p:sp>
      <p:sp>
        <p:nvSpPr>
          <p:cNvPr id="20" name="Text Placeholder 19">
            <a:extLst>
              <a:ext uri="{FF2B5EF4-FFF2-40B4-BE49-F238E27FC236}">
                <a16:creationId xmlns:a16="http://schemas.microsoft.com/office/drawing/2014/main" id="{597C3979-8983-34C7-C978-2B3E74976492}"/>
              </a:ext>
            </a:extLst>
          </p:cNvPr>
          <p:cNvSpPr>
            <a:spLocks noGrp="1"/>
          </p:cNvSpPr>
          <p:nvPr>
            <p:ph type="body" sz="quarter" idx="35"/>
          </p:nvPr>
        </p:nvSpPr>
        <p:spPr/>
        <p:txBody>
          <a:bodyPr/>
          <a:lstStyle/>
          <a:p>
            <a:endParaRPr lang="en-US"/>
          </a:p>
        </p:txBody>
      </p:sp>
      <p:sp>
        <p:nvSpPr>
          <p:cNvPr id="21" name="TextBox 20">
            <a:extLst>
              <a:ext uri="{FF2B5EF4-FFF2-40B4-BE49-F238E27FC236}">
                <a16:creationId xmlns:a16="http://schemas.microsoft.com/office/drawing/2014/main" id="{570B1325-82D0-F77A-286E-D23477C17BE3}"/>
              </a:ext>
            </a:extLst>
          </p:cNvPr>
          <p:cNvSpPr txBox="1"/>
          <p:nvPr/>
        </p:nvSpPr>
        <p:spPr>
          <a:xfrm>
            <a:off x="2918968" y="711200"/>
            <a:ext cx="5107432" cy="769441"/>
          </a:xfrm>
          <a:prstGeom prst="rect">
            <a:avLst/>
          </a:prstGeom>
          <a:noFill/>
        </p:spPr>
        <p:txBody>
          <a:bodyPr wrap="square" rtlCol="0">
            <a:spAutoFit/>
          </a:bodyPr>
          <a:lstStyle/>
          <a:p>
            <a:r>
              <a:rPr lang="en-US" sz="4400" dirty="0">
                <a:latin typeface="+mj-lt"/>
              </a:rPr>
              <a:t>PICTURE THIS…</a:t>
            </a:r>
          </a:p>
        </p:txBody>
      </p:sp>
    </p:spTree>
    <p:extLst>
      <p:ext uri="{BB962C8B-B14F-4D97-AF65-F5344CB8AC3E}">
        <p14:creationId xmlns:p14="http://schemas.microsoft.com/office/powerpoint/2010/main" val="38968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a:blip r:embed="rId3">
            <a:duotone>
              <a:schemeClr val="accent3">
                <a:shade val="45000"/>
                <a:satMod val="135000"/>
              </a:schemeClr>
              <a:prstClr val="white"/>
            </a:duotone>
            <a:extLst>
              <a:ext uri="{837473B0-CC2E-450A-ABE3-18F120FF3D39}">
                <a1611:picAttrSrcUrl xmlns:a1611="http://schemas.microsoft.com/office/drawing/2016/11/main" r:id="rId4"/>
              </a:ext>
            </a:extLst>
          </a:blip>
          <a:srcRect/>
          <a:stretch/>
        </p:blipFill>
        <p:spPr>
          <a:xfrm>
            <a:off x="0" y="0"/>
            <a:ext cx="6969760" cy="6858000"/>
          </a:xfrm>
        </p:spPr>
      </p:pic>
      <p:sp>
        <p:nvSpPr>
          <p:cNvPr id="3" name="Title 2">
            <a:extLst>
              <a:ext uri="{FF2B5EF4-FFF2-40B4-BE49-F238E27FC236}">
                <a16:creationId xmlns:a16="http://schemas.microsoft.com/office/drawing/2014/main" id="{B3E315A2-4CED-23BB-CA3C-C8962E2419FD}"/>
              </a:ext>
            </a:extLst>
          </p:cNvPr>
          <p:cNvSpPr>
            <a:spLocks noGrp="1"/>
          </p:cNvSpPr>
          <p:nvPr>
            <p:ph type="title"/>
          </p:nvPr>
        </p:nvSpPr>
        <p:spPr>
          <a:xfrm>
            <a:off x="877824" y="609600"/>
            <a:ext cx="10323520" cy="530352"/>
          </a:xfrm>
        </p:spPr>
        <p:txBody>
          <a:bodyPr/>
          <a:lstStyle/>
          <a:p>
            <a:r>
              <a:rPr lang="en-US" sz="4400" dirty="0"/>
              <a:t>Where do we go from here?</a:t>
            </a: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7</a:t>
            </a:fld>
            <a:endParaRPr lang="en-US" dirty="0"/>
          </a:p>
        </p:txBody>
      </p:sp>
      <p:sp>
        <p:nvSpPr>
          <p:cNvPr id="6" name="Text Placeholder 5">
            <a:extLst>
              <a:ext uri="{FF2B5EF4-FFF2-40B4-BE49-F238E27FC236}">
                <a16:creationId xmlns:a16="http://schemas.microsoft.com/office/drawing/2014/main" id="{16743F76-FD81-DAAA-A5BA-6E77D3B83F8A}"/>
              </a:ext>
            </a:extLst>
          </p:cNvPr>
          <p:cNvSpPr>
            <a:spLocks noGrp="1"/>
          </p:cNvSpPr>
          <p:nvPr>
            <p:ph type="body" sz="quarter" idx="3"/>
          </p:nvPr>
        </p:nvSpPr>
        <p:spPr>
          <a:xfrm>
            <a:off x="7156276" y="1596606"/>
            <a:ext cx="4495744" cy="931672"/>
          </a:xfrm>
          <a:solidFill>
            <a:srgbClr val="002060">
              <a:alpha val="35000"/>
            </a:srgbClr>
          </a:solidFill>
        </p:spPr>
        <p:txBody>
          <a:bodyPr/>
          <a:lstStyle/>
          <a:p>
            <a:r>
              <a:rPr lang="en-US" dirty="0"/>
              <a:t>Leader v manager/BOSS</a:t>
            </a:r>
          </a:p>
        </p:txBody>
      </p:sp>
      <p:sp>
        <p:nvSpPr>
          <p:cNvPr id="7" name="Content Placeholder 6">
            <a:extLst>
              <a:ext uri="{FF2B5EF4-FFF2-40B4-BE49-F238E27FC236}">
                <a16:creationId xmlns:a16="http://schemas.microsoft.com/office/drawing/2014/main" id="{2455F573-DF2A-FE60-2B86-5E131463642E}"/>
              </a:ext>
            </a:extLst>
          </p:cNvPr>
          <p:cNvSpPr>
            <a:spLocks noGrp="1"/>
          </p:cNvSpPr>
          <p:nvPr>
            <p:ph sz="quarter" idx="4"/>
          </p:nvPr>
        </p:nvSpPr>
        <p:spPr>
          <a:xfrm>
            <a:off x="7156276" y="2863343"/>
            <a:ext cx="3793583" cy="3340608"/>
          </a:xfrm>
        </p:spPr>
        <p:txBody>
          <a:bodyPr/>
          <a:lstStyle/>
          <a:p>
            <a:r>
              <a:rPr lang="en-US" sz="2000" b="1" dirty="0"/>
              <a:t>A LEADER</a:t>
            </a:r>
          </a:p>
          <a:p>
            <a:r>
              <a:rPr lang="en-US" dirty="0"/>
              <a:t>Coaches</a:t>
            </a:r>
          </a:p>
          <a:p>
            <a:r>
              <a:rPr lang="en-US" dirty="0"/>
              <a:t>Supports</a:t>
            </a:r>
          </a:p>
          <a:p>
            <a:r>
              <a:rPr lang="en-US" dirty="0"/>
              <a:t>Encourages</a:t>
            </a:r>
          </a:p>
          <a:p>
            <a:r>
              <a:rPr lang="en-US" dirty="0"/>
              <a:t>Generates enthusiasm</a:t>
            </a:r>
          </a:p>
          <a:p>
            <a:r>
              <a:rPr lang="en-US" dirty="0"/>
              <a:t>Develops</a:t>
            </a:r>
          </a:p>
          <a:p>
            <a:r>
              <a:rPr lang="en-US" dirty="0"/>
              <a:t>Strengthens</a:t>
            </a:r>
          </a:p>
          <a:p>
            <a:r>
              <a:rPr lang="en-US" dirty="0"/>
              <a:t>Builds trust and unity </a:t>
            </a:r>
          </a:p>
          <a:p>
            <a:r>
              <a:rPr lang="en-US" dirty="0"/>
              <a:t>Gives credit</a:t>
            </a:r>
          </a:p>
          <a:p>
            <a:r>
              <a:rPr lang="en-US" dirty="0"/>
              <a:t>Accepts blame</a:t>
            </a:r>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0E5BA6-007F-B278-4047-263784906497}"/>
              </a:ext>
            </a:extLst>
          </p:cNvPr>
          <p:cNvSpPr txBox="1"/>
          <p:nvPr/>
        </p:nvSpPr>
        <p:spPr>
          <a:xfrm>
            <a:off x="784141" y="4958081"/>
            <a:ext cx="3554179" cy="646331"/>
          </a:xfrm>
          <a:prstGeom prst="rect">
            <a:avLst/>
          </a:prstGeom>
          <a:noFill/>
        </p:spPr>
        <p:txBody>
          <a:bodyPr wrap="square" rtlCol="0">
            <a:spAutoFit/>
          </a:bodyPr>
          <a:lstStyle/>
          <a:p>
            <a:r>
              <a:rPr lang="en-US" b="1" dirty="0"/>
              <a:t>Never push a loyal person to the point where they don’t care anymore.</a:t>
            </a:r>
          </a:p>
        </p:txBody>
      </p:sp>
    </p:spTree>
    <p:extLst>
      <p:ext uri="{BB962C8B-B14F-4D97-AF65-F5344CB8AC3E}">
        <p14:creationId xmlns:p14="http://schemas.microsoft.com/office/powerpoint/2010/main" val="24999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601272-9FCC-05E5-94A7-D6C43C289FE5}"/>
              </a:ext>
            </a:extLst>
          </p:cNvPr>
          <p:cNvSpPr>
            <a:spLocks noGrp="1"/>
          </p:cNvSpPr>
          <p:nvPr>
            <p:ph type="title"/>
          </p:nvPr>
        </p:nvSpPr>
        <p:spPr>
          <a:xfrm>
            <a:off x="5449823" y="294640"/>
            <a:ext cx="6187681" cy="1378712"/>
          </a:xfrm>
        </p:spPr>
        <p:txBody>
          <a:bodyPr/>
          <a:lstStyle/>
          <a:p>
            <a:r>
              <a:rPr lang="en-US" sz="3200" dirty="0"/>
              <a:t>Bring equity into your leadership through communication</a:t>
            </a:r>
          </a:p>
        </p:txBody>
      </p:sp>
      <p:sp>
        <p:nvSpPr>
          <p:cNvPr id="8" name="Content Placeholder 7">
            <a:extLst>
              <a:ext uri="{FF2B5EF4-FFF2-40B4-BE49-F238E27FC236}">
                <a16:creationId xmlns:a16="http://schemas.microsoft.com/office/drawing/2014/main" id="{028814E7-9CB5-6D47-8490-9A3D5F028509}"/>
              </a:ext>
            </a:extLst>
          </p:cNvPr>
          <p:cNvSpPr>
            <a:spLocks noGrp="1"/>
          </p:cNvSpPr>
          <p:nvPr>
            <p:ph idx="1"/>
          </p:nvPr>
        </p:nvSpPr>
        <p:spPr/>
        <p:txBody>
          <a:bodyPr/>
          <a:lstStyle/>
          <a:p>
            <a:pPr marL="342900" indent="-342900">
              <a:buFont typeface="Arial" panose="020B0604020202020204" pitchFamily="34" charset="0"/>
              <a:buChar char="•"/>
            </a:pPr>
            <a:r>
              <a:rPr lang="en-US" dirty="0"/>
              <a:t>Use “I” statements</a:t>
            </a:r>
          </a:p>
          <a:p>
            <a:pPr marL="342900" indent="-342900">
              <a:buFont typeface="Arial" panose="020B0604020202020204" pitchFamily="34" charset="0"/>
              <a:buChar char="•"/>
            </a:pPr>
            <a:r>
              <a:rPr lang="en-US" dirty="0"/>
              <a:t>Express curiosity</a:t>
            </a:r>
          </a:p>
          <a:p>
            <a:pPr marL="342900" indent="-342900">
              <a:buFont typeface="Arial" panose="020B0604020202020204" pitchFamily="34" charset="0"/>
              <a:buChar char="•"/>
            </a:pPr>
            <a:r>
              <a:rPr lang="en-US" dirty="0"/>
              <a:t>Show empathy</a:t>
            </a:r>
          </a:p>
          <a:p>
            <a:pPr marL="342900" indent="-342900">
              <a:buFont typeface="Arial" panose="020B0604020202020204" pitchFamily="34" charset="0"/>
              <a:buChar char="•"/>
            </a:pPr>
            <a:r>
              <a:rPr lang="en-US" dirty="0"/>
              <a:t>Accept differences</a:t>
            </a:r>
          </a:p>
          <a:p>
            <a:pPr marL="342900" indent="-342900">
              <a:buFont typeface="Arial" panose="020B0604020202020204" pitchFamily="34" charset="0"/>
              <a:buChar char="•"/>
            </a:pPr>
            <a:r>
              <a:rPr lang="en-US" dirty="0"/>
              <a:t>Receive feedback</a:t>
            </a:r>
          </a:p>
          <a:p>
            <a:pPr marL="342900" indent="-342900">
              <a:buFont typeface="Arial" panose="020B0604020202020204" pitchFamily="34" charset="0"/>
              <a:buChar char="•"/>
            </a:pPr>
            <a:r>
              <a:rPr lang="en-US" dirty="0"/>
              <a:t>Offer feedback</a:t>
            </a:r>
          </a:p>
          <a:p>
            <a:pPr marL="342900" indent="-34290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2F00185E-5440-7AAC-30EB-68D802CBB7ED}"/>
              </a:ext>
            </a:extLst>
          </p:cNvPr>
          <p:cNvSpPr>
            <a:spLocks noGrp="1"/>
          </p:cNvSpPr>
          <p:nvPr>
            <p:ph type="sldNum" sz="quarter" idx="11"/>
          </p:nvPr>
        </p:nvSpPr>
        <p:spPr/>
        <p:txBody>
          <a:bodyPr/>
          <a:lstStyle/>
          <a:p>
            <a:fld id="{75DF2D63-3FF5-D547-96B9-BE9CCD1ABA58}" type="slidenum">
              <a:rPr lang="en-US" smtClean="0"/>
              <a:pPr/>
              <a:t>8</a:t>
            </a:fld>
            <a:endParaRPr lang="en-US" dirty="0"/>
          </a:p>
        </p:txBody>
      </p:sp>
      <p:sp>
        <p:nvSpPr>
          <p:cNvPr id="3" name="Footer Placeholder 2">
            <a:extLst>
              <a:ext uri="{FF2B5EF4-FFF2-40B4-BE49-F238E27FC236}">
                <a16:creationId xmlns:a16="http://schemas.microsoft.com/office/drawing/2014/main" id="{5879268B-5CA0-0939-13AC-06F6868BDE35}"/>
              </a:ext>
            </a:extLst>
          </p:cNvPr>
          <p:cNvSpPr>
            <a:spLocks noGrp="1"/>
          </p:cNvSpPr>
          <p:nvPr>
            <p:ph type="ftr" sz="quarter" idx="12"/>
          </p:nvPr>
        </p:nvSpPr>
        <p:spPr/>
        <p:txBody>
          <a:bodyPr/>
          <a:lstStyle/>
          <a:p>
            <a:r>
              <a:rPr lang="en-US"/>
              <a:t>presentation title</a:t>
            </a:r>
            <a:endParaRPr lang="en-US" dirty="0"/>
          </a:p>
        </p:txBody>
      </p:sp>
      <p:pic>
        <p:nvPicPr>
          <p:cNvPr id="11" name="Picture Placeholder 10">
            <a:extLst>
              <a:ext uri="{FF2B5EF4-FFF2-40B4-BE49-F238E27FC236}">
                <a16:creationId xmlns:a16="http://schemas.microsoft.com/office/drawing/2014/main" id="{4817A37A-5679-B4C9-111D-AF37036C43B0}"/>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2833" r="12833"/>
          <a:stretch>
            <a:fillRect/>
          </a:stretch>
        </p:blipFill>
        <p:spPr/>
      </p:pic>
    </p:spTree>
    <p:extLst>
      <p:ext uri="{BB962C8B-B14F-4D97-AF65-F5344CB8AC3E}">
        <p14:creationId xmlns:p14="http://schemas.microsoft.com/office/powerpoint/2010/main" val="9480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005CBB-4455-A18D-EFE1-738C187394F9}"/>
              </a:ext>
            </a:extLst>
          </p:cNvPr>
          <p:cNvSpPr>
            <a:spLocks noGrp="1"/>
          </p:cNvSpPr>
          <p:nvPr>
            <p:ph type="title"/>
          </p:nvPr>
        </p:nvSpPr>
        <p:spPr/>
        <p:txBody>
          <a:bodyPr/>
          <a:lstStyle/>
          <a:p>
            <a:r>
              <a:rPr lang="en-US" dirty="0"/>
              <a:t>Communication</a:t>
            </a:r>
          </a:p>
        </p:txBody>
      </p:sp>
      <p:sp>
        <p:nvSpPr>
          <p:cNvPr id="8" name="Content Placeholder 7">
            <a:extLst>
              <a:ext uri="{FF2B5EF4-FFF2-40B4-BE49-F238E27FC236}">
                <a16:creationId xmlns:a16="http://schemas.microsoft.com/office/drawing/2014/main" id="{69D1EEF6-DCE3-BBF8-26CB-0BA6DD44DEC8}"/>
              </a:ext>
            </a:extLst>
          </p:cNvPr>
          <p:cNvSpPr>
            <a:spLocks noGrp="1"/>
          </p:cNvSpPr>
          <p:nvPr>
            <p:ph idx="1"/>
          </p:nvPr>
        </p:nvSpPr>
        <p:spPr/>
        <p:txBody>
          <a:bodyPr/>
          <a:lstStyle/>
          <a:p>
            <a:r>
              <a:rPr lang="en-US" dirty="0"/>
              <a:t>“I” statements – speaking for yourself, sharing perspective and observations promotes understanding.</a:t>
            </a:r>
          </a:p>
          <a:p>
            <a:r>
              <a:rPr lang="en-US" dirty="0"/>
              <a:t>Curiosity – when you express curiosity you are accepting that there are things you don’t know, and you are willing to listen without judgement and learn.</a:t>
            </a:r>
          </a:p>
          <a:p>
            <a:r>
              <a:rPr lang="en-US" dirty="0"/>
              <a:t>Empathy – when you validate people's feelings and work to connect to them by understanding their feelings and needs, you show respect and can strengthen relationships.</a:t>
            </a:r>
          </a:p>
          <a:p>
            <a:r>
              <a:rPr lang="en-US" dirty="0"/>
              <a:t>Accepting differences – sometimes winning an argument will harm a relationship more than help, know when to affirm what someone shares and acknowledge the difference of opinion, and possibly table conversation.</a:t>
            </a:r>
          </a:p>
          <a:p>
            <a:pPr marL="457200" lvl="1" indent="0">
              <a:buNone/>
            </a:pPr>
            <a:endParaRPr lang="en-US" dirty="0"/>
          </a:p>
        </p:txBody>
      </p:sp>
      <p:sp>
        <p:nvSpPr>
          <p:cNvPr id="4" name="Slide Number Placeholder 3">
            <a:extLst>
              <a:ext uri="{FF2B5EF4-FFF2-40B4-BE49-F238E27FC236}">
                <a16:creationId xmlns:a16="http://schemas.microsoft.com/office/drawing/2014/main" id="{64266931-0B56-B2AF-531A-C7FBBDE98265}"/>
              </a:ext>
            </a:extLst>
          </p:cNvPr>
          <p:cNvSpPr>
            <a:spLocks noGrp="1"/>
          </p:cNvSpPr>
          <p:nvPr>
            <p:ph type="sldNum" sz="quarter" idx="11"/>
          </p:nvPr>
        </p:nvSpPr>
        <p:spPr/>
        <p:txBody>
          <a:bodyPr/>
          <a:lstStyle/>
          <a:p>
            <a:fld id="{75DF2D63-3FF5-D547-96B9-BE9CCD1ABA58}" type="slidenum">
              <a:rPr lang="en-US" smtClean="0"/>
              <a:pPr/>
              <a:t>9</a:t>
            </a:fld>
            <a:endParaRPr lang="en-US" dirty="0"/>
          </a:p>
        </p:txBody>
      </p:sp>
    </p:spTree>
    <p:extLst>
      <p:ext uri="{BB962C8B-B14F-4D97-AF65-F5344CB8AC3E}">
        <p14:creationId xmlns:p14="http://schemas.microsoft.com/office/powerpoint/2010/main" val="28530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cientific Discovery">
      <a:dk1>
        <a:srgbClr val="000000"/>
      </a:dk1>
      <a:lt1>
        <a:srgbClr val="FFFFFF"/>
      </a:lt1>
      <a:dk2>
        <a:srgbClr val="44546A"/>
      </a:dk2>
      <a:lt2>
        <a:srgbClr val="E7E6E6"/>
      </a:lt2>
      <a:accent1>
        <a:srgbClr val="96D3ED"/>
      </a:accent1>
      <a:accent2>
        <a:srgbClr val="C7DBE1"/>
      </a:accent2>
      <a:accent3>
        <a:srgbClr val="688EBD"/>
      </a:accent3>
      <a:accent4>
        <a:srgbClr val="BCE5DD"/>
      </a:accent4>
      <a:accent5>
        <a:srgbClr val="66DDCC"/>
      </a:accent5>
      <a:accent6>
        <a:srgbClr val="E0CE61"/>
      </a:accent6>
      <a:hlink>
        <a:srgbClr val="0563C1"/>
      </a:hlink>
      <a:folHlink>
        <a:srgbClr val="954F72"/>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Discovery_Win32_EF_v4" id="{D94798B6-E450-4518-8015-6EE17CD1412B}" vid="{16A04E6B-C80A-471C-86D6-D49E9EAD7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B2FABB-45EC-440E-B647-8CA57BA45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746342-5E84-430E-9251-61001F208E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E8B3377-22F1-4153-96F0-CC2E4BE41C5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discovery</Template>
  <TotalTime>298</TotalTime>
  <Words>648</Words>
  <Application>Microsoft Office PowerPoint</Application>
  <PresentationFormat>Widescreen</PresentationFormat>
  <Paragraphs>78</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Daytona Condensed Light</vt:lpstr>
      <vt:lpstr>Posterama</vt:lpstr>
      <vt:lpstr>Wingdings 3</vt:lpstr>
      <vt:lpstr>Office Theme</vt:lpstr>
      <vt:lpstr>Leadershipaevaluationecommunication</vt:lpstr>
      <vt:lpstr>Hello!!</vt:lpstr>
      <vt:lpstr>Who am i?</vt:lpstr>
      <vt:lpstr>What do I have to share?</vt:lpstr>
      <vt:lpstr>“remember, the best leaders aren’t always the loudest voices in the room, but rather those who can harness the collective wisdom of their teams.”</vt:lpstr>
      <vt:lpstr>PowerPoint Presentation</vt:lpstr>
      <vt:lpstr>Where do we go from here?</vt:lpstr>
      <vt:lpstr>Bring equity into your leadership through communication</vt:lpstr>
      <vt:lpstr>Communication</vt:lpstr>
      <vt:lpstr>Communication</vt:lpstr>
      <vt:lpstr>Questions? Feedback?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Leadershipaevaluationecommunication</dc:title>
  <dc:creator>Susan Krause</dc:creator>
  <cp:lastModifiedBy>Susan Krause</cp:lastModifiedBy>
  <cp:revision>6</cp:revision>
  <dcterms:created xsi:type="dcterms:W3CDTF">2024-02-15T17:12:15Z</dcterms:created>
  <dcterms:modified xsi:type="dcterms:W3CDTF">2024-02-19T15:34:33Z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